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3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30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87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3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90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86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5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3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3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76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32FB-85EB-4F5F-BAB5-33063EB3805F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807B-3D1C-45A9-854A-6E137FBBD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5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DCDF55E-1888-4D0D-BFA0-467C626F42EF}"/>
              </a:ext>
            </a:extLst>
          </p:cNvPr>
          <p:cNvSpPr/>
          <p:nvPr/>
        </p:nvSpPr>
        <p:spPr>
          <a:xfrm>
            <a:off x="0" y="239391"/>
            <a:ext cx="9143999" cy="96310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solidFill>
              <a:schemeClr val="accent4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CC2590-479D-44C5-81CE-C06FB6450248}"/>
              </a:ext>
            </a:extLst>
          </p:cNvPr>
          <p:cNvSpPr txBox="1"/>
          <p:nvPr/>
        </p:nvSpPr>
        <p:spPr>
          <a:xfrm>
            <a:off x="0" y="33460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tx2"/>
                </a:solidFill>
                <a:latin typeface="Showcard Gothic" panose="04020904020102020604" pitchFamily="82" charset="0"/>
              </a:rPr>
              <a:t>LAVADO DE MANOS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DFA37E-7EA9-4869-9882-054C56587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18464"/>
          <a:stretch/>
        </p:blipFill>
        <p:spPr bwMode="auto">
          <a:xfrm>
            <a:off x="7828438" y="1305243"/>
            <a:ext cx="952185" cy="5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554CAC9D-6ACA-4668-9AD5-949253DA9CDD}"/>
              </a:ext>
            </a:extLst>
          </p:cNvPr>
          <p:cNvGrpSpPr/>
          <p:nvPr/>
        </p:nvGrpSpPr>
        <p:grpSpPr>
          <a:xfrm>
            <a:off x="363375" y="2073542"/>
            <a:ext cx="8417248" cy="4130563"/>
            <a:chOff x="335307" y="1750460"/>
            <a:chExt cx="8417248" cy="41305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3DEE597-17FA-4C92-8D48-E1B4DA67908E}"/>
                </a:ext>
              </a:extLst>
            </p:cNvPr>
            <p:cNvGrpSpPr/>
            <p:nvPr/>
          </p:nvGrpSpPr>
          <p:grpSpPr>
            <a:xfrm>
              <a:off x="365331" y="1829826"/>
              <a:ext cx="8387224" cy="4051197"/>
              <a:chOff x="365331" y="1629410"/>
              <a:chExt cx="8387224" cy="4051197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B6252969-8D57-497E-A935-1A2942BA3443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331" y="1629410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4F71AE31-A3A4-4A36-8B8A-761EF944349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220" y="1629410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CD2FB26-ACFA-4461-ABEC-419F3B54B907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432" y="1629410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DD1A55C1-BA08-44D7-9673-15CE7AFA310D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2965" y="1629410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D76DB2F5-84BE-4CA4-81C7-B8A84CA4A44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26" y="3881017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D310AD6-8A75-41E1-AAF5-ECEC4EA58DF2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131" y="3880607"/>
                <a:ext cx="1799590" cy="179959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48E14AF-7620-4E85-8A8C-BBC849590DAB}"/>
                </a:ext>
              </a:extLst>
            </p:cNvPr>
            <p:cNvSpPr txBox="1"/>
            <p:nvPr/>
          </p:nvSpPr>
          <p:spPr>
            <a:xfrm>
              <a:off x="335307" y="1750460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6C5209B-3E47-41E0-82C4-9DDA7133EACB}"/>
                </a:ext>
              </a:extLst>
            </p:cNvPr>
            <p:cNvSpPr txBox="1"/>
            <p:nvPr/>
          </p:nvSpPr>
          <p:spPr>
            <a:xfrm>
              <a:off x="2552220" y="1768222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2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571D15B-5B54-41F4-89AB-941B67860C4A}"/>
                </a:ext>
              </a:extLst>
            </p:cNvPr>
            <p:cNvSpPr txBox="1"/>
            <p:nvPr/>
          </p:nvSpPr>
          <p:spPr>
            <a:xfrm>
              <a:off x="4749753" y="1807287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B47953A-161A-493D-B26B-AEA480E69C23}"/>
                </a:ext>
              </a:extLst>
            </p:cNvPr>
            <p:cNvSpPr txBox="1"/>
            <p:nvPr/>
          </p:nvSpPr>
          <p:spPr>
            <a:xfrm>
              <a:off x="6947286" y="1802616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4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5BD2275-E18F-4477-A1B3-8EF7E4627B76}"/>
                </a:ext>
              </a:extLst>
            </p:cNvPr>
            <p:cNvSpPr txBox="1"/>
            <p:nvPr/>
          </p:nvSpPr>
          <p:spPr>
            <a:xfrm>
              <a:off x="1265126" y="4081433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5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42F3230-BD86-4874-A2A0-0BD4AE429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5847" y="4083155"/>
              <a:ext cx="1795735" cy="179573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6E93F5A-7D70-48E7-BF4A-63F3AED3BE11}"/>
                </a:ext>
              </a:extLst>
            </p:cNvPr>
            <p:cNvSpPr txBox="1"/>
            <p:nvPr/>
          </p:nvSpPr>
          <p:spPr>
            <a:xfrm>
              <a:off x="3672205" y="4081433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6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89CC962-B0E0-44B1-A785-201DE95907B4}"/>
                </a:ext>
              </a:extLst>
            </p:cNvPr>
            <p:cNvSpPr txBox="1"/>
            <p:nvPr/>
          </p:nvSpPr>
          <p:spPr>
            <a:xfrm>
              <a:off x="6050002" y="4049652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50000"/>
                    </a:schemeClr>
                  </a:solidFill>
                  <a:latin typeface="Showcard Gothic" panose="04020904020102020604" pitchFamily="82" charset="0"/>
                </a:rPr>
                <a:t>7</a:t>
              </a: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F8C451A-FB8B-438C-83D9-33C7C46A5BE5}"/>
              </a:ext>
            </a:extLst>
          </p:cNvPr>
          <p:cNvSpPr txBox="1"/>
          <p:nvPr/>
        </p:nvSpPr>
        <p:spPr>
          <a:xfrm>
            <a:off x="29995" y="144257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  <a:latin typeface="Gill Sans Ultra Bold" panose="020B0A02020104020203" pitchFamily="34" charset="0"/>
              </a:rPr>
              <a:t>Mientras cantamos ‘’Cumpleaños feliz’’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295DC0-3AB8-4D33-976A-9CBD65FC6762}"/>
              </a:ext>
            </a:extLst>
          </p:cNvPr>
          <p:cNvSpPr txBox="1"/>
          <p:nvPr/>
        </p:nvSpPr>
        <p:spPr>
          <a:xfrm>
            <a:off x="29996" y="6413327"/>
            <a:ext cx="9114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Autor pictogramas:</a:t>
            </a:r>
            <a:r>
              <a:rPr lang="es-ES" sz="1100" dirty="0"/>
              <a:t> Sergio Palao </a:t>
            </a:r>
            <a:r>
              <a:rPr lang="es-ES" sz="1100" b="1" dirty="0"/>
              <a:t>Procedencia:</a:t>
            </a:r>
            <a:r>
              <a:rPr lang="es-ES" sz="1100" dirty="0"/>
              <a:t> ARASAAC (http://arasaac.org) </a:t>
            </a:r>
            <a:r>
              <a:rPr lang="es-ES" sz="1100" b="1" dirty="0"/>
              <a:t>Licencia:</a:t>
            </a:r>
            <a:r>
              <a:rPr lang="es-ES" sz="1100" dirty="0"/>
              <a:t> CC (BY-NC-SA) </a:t>
            </a:r>
            <a:r>
              <a:rPr lang="es-ES" sz="1100" b="1" dirty="0"/>
              <a:t>Propiedad:</a:t>
            </a:r>
            <a:r>
              <a:rPr lang="es-ES" sz="1100" dirty="0"/>
              <a:t> Gobierno de </a:t>
            </a:r>
            <a:r>
              <a:rPr lang="es-ES" sz="1100" dirty="0" err="1"/>
              <a:t>Aragon</a:t>
            </a:r>
            <a:endParaRPr lang="es-ES" sz="1100" dirty="0"/>
          </a:p>
          <a:p>
            <a:pPr algn="ctr"/>
            <a:r>
              <a:rPr lang="es-ES" sz="1100" b="1" dirty="0"/>
              <a:t>Elaboración del material:</a:t>
            </a:r>
            <a:r>
              <a:rPr lang="es-ES" sz="1100" dirty="0"/>
              <a:t> @</a:t>
            </a:r>
            <a:r>
              <a:rPr lang="es-ES" sz="1100" dirty="0" err="1"/>
              <a:t>albacampospsicologa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59749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DCDF55E-1888-4D0D-BFA0-467C626F42EF}"/>
              </a:ext>
            </a:extLst>
          </p:cNvPr>
          <p:cNvSpPr/>
          <p:nvPr/>
        </p:nvSpPr>
        <p:spPr>
          <a:xfrm>
            <a:off x="0" y="239391"/>
            <a:ext cx="9143999" cy="96310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solidFill>
              <a:schemeClr val="accent4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CC2590-479D-44C5-81CE-C06FB6450248}"/>
              </a:ext>
            </a:extLst>
          </p:cNvPr>
          <p:cNvSpPr txBox="1"/>
          <p:nvPr/>
        </p:nvSpPr>
        <p:spPr>
          <a:xfrm>
            <a:off x="0" y="33460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tx2"/>
                </a:solidFill>
                <a:latin typeface="Showcard Gothic" panose="04020904020102020604" pitchFamily="82" charset="0"/>
              </a:rPr>
              <a:t>LAVADO DE MANOS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3F3EC1-3B5A-4701-867A-04306B30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87" y="4531575"/>
            <a:ext cx="1914310" cy="191431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554CAC9D-6ACA-4668-9AD5-949253DA9CDD}"/>
              </a:ext>
            </a:extLst>
          </p:cNvPr>
          <p:cNvGrpSpPr/>
          <p:nvPr/>
        </p:nvGrpSpPr>
        <p:grpSpPr>
          <a:xfrm>
            <a:off x="382755" y="2140804"/>
            <a:ext cx="8386920" cy="4247926"/>
            <a:chOff x="354687" y="1745831"/>
            <a:chExt cx="8386920" cy="4247926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3DEE597-17FA-4C92-8D48-E1B4DA67908E}"/>
                </a:ext>
              </a:extLst>
            </p:cNvPr>
            <p:cNvGrpSpPr/>
            <p:nvPr/>
          </p:nvGrpSpPr>
          <p:grpSpPr>
            <a:xfrm>
              <a:off x="384875" y="1820199"/>
              <a:ext cx="8356732" cy="4173558"/>
              <a:chOff x="384875" y="1619783"/>
              <a:chExt cx="8356732" cy="4173558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B6252969-8D57-497E-A935-1A2942BA3443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4" r="14117"/>
              <a:stretch/>
            </p:blipFill>
            <p:spPr bwMode="auto">
              <a:xfrm rot="5400000">
                <a:off x="384875" y="1629000"/>
                <a:ext cx="1800000" cy="180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4F71AE31-A3A4-4A36-8B8A-761EF9443491}"/>
                  </a:ext>
                </a:extLst>
              </p:cNvPr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3" r="11333"/>
              <a:stretch/>
            </p:blipFill>
            <p:spPr bwMode="auto">
              <a:xfrm rot="5400000">
                <a:off x="2564475" y="1637338"/>
                <a:ext cx="1800000" cy="180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6CD2FB26-ACFA-4461-ABEC-419F3B54B907}"/>
                  </a:ext>
                </a:extLst>
              </p:cNvPr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16" r="9941"/>
              <a:stretch/>
            </p:blipFill>
            <p:spPr bwMode="auto">
              <a:xfrm rot="5400000">
                <a:off x="4753041" y="1637338"/>
                <a:ext cx="1800000" cy="180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DD1A55C1-BA08-44D7-9673-15CE7AFA310D}"/>
                  </a:ext>
                </a:extLst>
              </p:cNvPr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r="12725"/>
              <a:stretch/>
            </p:blipFill>
            <p:spPr bwMode="auto">
              <a:xfrm rot="5400000">
                <a:off x="6941607" y="1619783"/>
                <a:ext cx="1800000" cy="180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D310AD6-8A75-41E1-AAF5-ECEC4EA58DF2}"/>
                  </a:ext>
                </a:extLst>
              </p:cNvPr>
              <p:cNvPicPr/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73" r="10465"/>
              <a:stretch/>
            </p:blipFill>
            <p:spPr bwMode="auto">
              <a:xfrm rot="5400000">
                <a:off x="6066758" y="3993341"/>
                <a:ext cx="1800000" cy="1800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48E14AF-7620-4E85-8A8C-BBC849590DAB}"/>
                </a:ext>
              </a:extLst>
            </p:cNvPr>
            <p:cNvSpPr txBox="1"/>
            <p:nvPr/>
          </p:nvSpPr>
          <p:spPr>
            <a:xfrm>
              <a:off x="354687" y="1745831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6C5209B-3E47-41E0-82C4-9DDA7133EACB}"/>
                </a:ext>
              </a:extLst>
            </p:cNvPr>
            <p:cNvSpPr txBox="1"/>
            <p:nvPr/>
          </p:nvSpPr>
          <p:spPr>
            <a:xfrm>
              <a:off x="2552220" y="1768222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2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571D15B-5B54-41F4-89AB-941B67860C4A}"/>
                </a:ext>
              </a:extLst>
            </p:cNvPr>
            <p:cNvSpPr txBox="1"/>
            <p:nvPr/>
          </p:nvSpPr>
          <p:spPr>
            <a:xfrm>
              <a:off x="4749753" y="1807287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B47953A-161A-493D-B26B-AEA480E69C23}"/>
                </a:ext>
              </a:extLst>
            </p:cNvPr>
            <p:cNvSpPr txBox="1"/>
            <p:nvPr/>
          </p:nvSpPr>
          <p:spPr>
            <a:xfrm>
              <a:off x="6947286" y="1802616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4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5BD2275-E18F-4477-A1B3-8EF7E4627B76}"/>
                </a:ext>
              </a:extLst>
            </p:cNvPr>
            <p:cNvSpPr txBox="1"/>
            <p:nvPr/>
          </p:nvSpPr>
          <p:spPr>
            <a:xfrm>
              <a:off x="1265126" y="4194167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5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42F3230-BD86-4874-A2A0-0BD4AE42996F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14640"/>
            <a:stretch/>
          </p:blipFill>
          <p:spPr>
            <a:xfrm rot="5400000">
              <a:off x="3673926" y="4193757"/>
              <a:ext cx="1800000" cy="180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6E93F5A-7D70-48E7-BF4A-63F3AED3BE11}"/>
                </a:ext>
              </a:extLst>
            </p:cNvPr>
            <p:cNvSpPr txBox="1"/>
            <p:nvPr/>
          </p:nvSpPr>
          <p:spPr>
            <a:xfrm>
              <a:off x="3672205" y="4194167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6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89CC962-B0E0-44B1-A785-201DE95907B4}"/>
                </a:ext>
              </a:extLst>
            </p:cNvPr>
            <p:cNvSpPr txBox="1"/>
            <p:nvPr/>
          </p:nvSpPr>
          <p:spPr>
            <a:xfrm>
              <a:off x="6079284" y="4194167"/>
              <a:ext cx="1653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solidFill>
                    <a:schemeClr val="accent5">
                      <a:lumMod val="75000"/>
                    </a:schemeClr>
                  </a:solidFill>
                  <a:latin typeface="Showcard Gothic" panose="04020904020102020604" pitchFamily="82" charset="0"/>
                </a:rPr>
                <a:t>7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DFA37E-7EA9-4869-9882-054C56587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 b="18464"/>
          <a:stretch/>
        </p:blipFill>
        <p:spPr bwMode="auto">
          <a:xfrm>
            <a:off x="7864277" y="1310238"/>
            <a:ext cx="952185" cy="6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1F8C451A-FB8B-438C-83D9-33C7C46A5BE5}"/>
              </a:ext>
            </a:extLst>
          </p:cNvPr>
          <p:cNvSpPr txBox="1"/>
          <p:nvPr/>
        </p:nvSpPr>
        <p:spPr>
          <a:xfrm>
            <a:off x="29995" y="1468331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  <a:latin typeface="Gill Sans Ultra Bold" panose="020B0A02020104020203" pitchFamily="34" charset="0"/>
              </a:rPr>
              <a:t>Mientras cantamos ‘’Cumpleaños feliz’’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E32BF3-A8B6-48A9-AC90-A891308A0638}"/>
              </a:ext>
            </a:extLst>
          </p:cNvPr>
          <p:cNvSpPr/>
          <p:nvPr/>
        </p:nvSpPr>
        <p:spPr>
          <a:xfrm>
            <a:off x="3116518" y="6523396"/>
            <a:ext cx="3021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1100" b="1" dirty="0">
                <a:solidFill>
                  <a:srgbClr val="4F0135"/>
                </a:solidFill>
              </a:rPr>
              <a:t>Elaboración del material:</a:t>
            </a:r>
            <a:r>
              <a:rPr lang="es-ES" sz="1100" dirty="0">
                <a:solidFill>
                  <a:srgbClr val="4F0135"/>
                </a:solidFill>
              </a:rPr>
              <a:t> @</a:t>
            </a:r>
            <a:r>
              <a:rPr lang="es-ES" sz="1100" dirty="0" err="1">
                <a:solidFill>
                  <a:srgbClr val="4F0135"/>
                </a:solidFill>
              </a:rPr>
              <a:t>albacampospsicologa</a:t>
            </a:r>
            <a:endParaRPr lang="es-ES" sz="1100" dirty="0">
              <a:solidFill>
                <a:srgbClr val="4F01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7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SICO 2">
      <a:dk1>
        <a:srgbClr val="4F0135"/>
      </a:dk1>
      <a:lt1>
        <a:srgbClr val="FFFFFF"/>
      </a:lt1>
      <a:dk2>
        <a:srgbClr val="FAA306"/>
      </a:dk2>
      <a:lt2>
        <a:srgbClr val="FEA0DF"/>
      </a:lt2>
      <a:accent1>
        <a:srgbClr val="D60093"/>
      </a:accent1>
      <a:accent2>
        <a:srgbClr val="FECEEE"/>
      </a:accent2>
      <a:accent3>
        <a:srgbClr val="FDDEA5"/>
      </a:accent3>
      <a:accent4>
        <a:srgbClr val="99F9D2"/>
      </a:accent4>
      <a:accent5>
        <a:srgbClr val="C4FCE5"/>
      </a:accent5>
      <a:accent6>
        <a:srgbClr val="FECEEE"/>
      </a:accent6>
      <a:hlink>
        <a:srgbClr val="FAA306"/>
      </a:hlink>
      <a:folHlink>
        <a:srgbClr val="0662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70</Words>
  <Application>Microsoft Office PowerPoint</Application>
  <PresentationFormat>Presentación en pantalla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 Ultra Bold</vt:lpstr>
      <vt:lpstr>Showcard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2020-03-21T12:00:40Z</dcterms:created>
  <dcterms:modified xsi:type="dcterms:W3CDTF">2020-03-23T16:33:44Z</dcterms:modified>
</cp:coreProperties>
</file>