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1"/>
  </p:notesMasterIdLst>
  <p:handoutMasterIdLst>
    <p:handoutMasterId r:id="rId22"/>
  </p:handoutMasterIdLst>
  <p:sldIdLst>
    <p:sldId id="398" r:id="rId2"/>
    <p:sldId id="400" r:id="rId3"/>
    <p:sldId id="399" r:id="rId4"/>
    <p:sldId id="401" r:id="rId5"/>
    <p:sldId id="402" r:id="rId6"/>
    <p:sldId id="404" r:id="rId7"/>
    <p:sldId id="405" r:id="rId8"/>
    <p:sldId id="406" r:id="rId9"/>
    <p:sldId id="407" r:id="rId10"/>
    <p:sldId id="408" r:id="rId11"/>
    <p:sldId id="409" r:id="rId12"/>
    <p:sldId id="410" r:id="rId13"/>
    <p:sldId id="411" r:id="rId14"/>
    <p:sldId id="412" r:id="rId15"/>
    <p:sldId id="413" r:id="rId16"/>
    <p:sldId id="414" r:id="rId17"/>
    <p:sldId id="419" r:id="rId18"/>
    <p:sldId id="420" r:id="rId19"/>
    <p:sldId id="403" r:id="rId20"/>
  </p:sldIdLst>
  <p:sldSz cx="9144000" cy="6858000" type="screen4x3"/>
  <p:notesSz cx="6669088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Elephant" panose="020209040905050203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Elephant" panose="020209040905050203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Elephant" panose="020209040905050203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Elephant" panose="020209040905050203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Elephant" panose="02020904090505020303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Elephant" panose="02020904090505020303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Elephant" panose="02020904090505020303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Elephant" panose="02020904090505020303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Elephant" panose="020209040905050203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008000"/>
    <a:srgbClr val="FF0000"/>
    <a:srgbClr val="FFFF00"/>
    <a:srgbClr val="000000"/>
    <a:srgbClr val="33CC33"/>
    <a:srgbClr val="99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 autoAdjust="0"/>
    <p:restoredTop sz="94679" autoAdjust="0"/>
  </p:normalViewPr>
  <p:slideViewPr>
    <p:cSldViewPr showGuides="1">
      <p:cViewPr varScale="1">
        <p:scale>
          <a:sx n="67" d="100"/>
          <a:sy n="67" d="100"/>
        </p:scale>
        <p:origin x="147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A7A35C2C-26AB-41C9-8027-F5A0779D52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5EF1A322-D427-494E-AA61-2639A283D4B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7588" name="Rectangle 4">
            <a:extLst>
              <a:ext uri="{FF2B5EF4-FFF2-40B4-BE49-F238E27FC236}">
                <a16:creationId xmlns:a16="http://schemas.microsoft.com/office/drawing/2014/main" id="{40B95124-293A-4F12-9724-610905AF1A2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7589" name="Rectangle 5">
            <a:extLst>
              <a:ext uri="{FF2B5EF4-FFF2-40B4-BE49-F238E27FC236}">
                <a16:creationId xmlns:a16="http://schemas.microsoft.com/office/drawing/2014/main" id="{6CFAFDB7-52BD-46C8-A373-70600B89C36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1338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7C18481-647C-4BC8-BFB0-ACBA820803AD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98844380-2D83-4E99-9986-D7B5C97DE94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0432948E-D4FB-444E-9B7D-0FF4574A11F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9E57A25D-63F6-4552-8B73-23722E76B10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0053" name="Rectangle 5">
            <a:extLst>
              <a:ext uri="{FF2B5EF4-FFF2-40B4-BE49-F238E27FC236}">
                <a16:creationId xmlns:a16="http://schemas.microsoft.com/office/drawing/2014/main" id="{FFA23719-1627-4168-A575-F47FC166461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130054" name="Rectangle 6">
            <a:extLst>
              <a:ext uri="{FF2B5EF4-FFF2-40B4-BE49-F238E27FC236}">
                <a16:creationId xmlns:a16="http://schemas.microsoft.com/office/drawing/2014/main" id="{5D31E54B-0625-4E64-B7EC-196369197D1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0055" name="Rectangle 7">
            <a:extLst>
              <a:ext uri="{FF2B5EF4-FFF2-40B4-BE49-F238E27FC236}">
                <a16:creationId xmlns:a16="http://schemas.microsoft.com/office/drawing/2014/main" id="{E4A59FF5-35D3-43E3-A920-3A4740846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603EFBD-B72B-48C8-B867-63C2931B68A4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>
            <a:extLst>
              <a:ext uri="{FF2B5EF4-FFF2-40B4-BE49-F238E27FC236}">
                <a16:creationId xmlns:a16="http://schemas.microsoft.com/office/drawing/2014/main" id="{3F93DE75-6828-40EB-8B0A-BBF855473244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6" y="-8468"/>
            <a:chExt cx="9169804" cy="6874935"/>
          </a:xfrm>
        </p:grpSpPr>
        <p:cxnSp>
          <p:nvCxnSpPr>
            <p:cNvPr id="5" name="Straight Connector 16">
              <a:extLst>
                <a:ext uri="{FF2B5EF4-FFF2-40B4-BE49-F238E27FC236}">
                  <a16:creationId xmlns:a16="http://schemas.microsoft.com/office/drawing/2014/main" id="{8A85520C-9F63-4ADD-9F01-B826B2E95EF6}"/>
                </a:ext>
              </a:extLst>
            </p:cNvPr>
            <p:cNvCxnSpPr/>
            <p:nvPr/>
          </p:nvCxnSpPr>
          <p:spPr>
            <a:xfrm flipV="1">
              <a:off x="5130498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">
              <a:extLst>
                <a:ext uri="{FF2B5EF4-FFF2-40B4-BE49-F238E27FC236}">
                  <a16:creationId xmlns:a16="http://schemas.microsoft.com/office/drawing/2014/main" id="{CA87DD42-FE8B-4A88-9521-89914D55596A}"/>
                </a:ext>
              </a:extLst>
            </p:cNvPr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18">
              <a:extLst>
                <a:ext uri="{FF2B5EF4-FFF2-40B4-BE49-F238E27FC236}">
                  <a16:creationId xmlns:a16="http://schemas.microsoft.com/office/drawing/2014/main" id="{9B1AECF1-E8C8-42C8-A5C9-4D22D5B37A30}"/>
                </a:ext>
              </a:extLst>
            </p:cNvPr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19">
              <a:extLst>
                <a:ext uri="{FF2B5EF4-FFF2-40B4-BE49-F238E27FC236}">
                  <a16:creationId xmlns:a16="http://schemas.microsoft.com/office/drawing/2014/main" id="{0E7EC6BA-3314-4E95-A582-5DB4A018302D}"/>
                </a:ext>
              </a:extLst>
            </p:cNvPr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20">
              <a:extLst>
                <a:ext uri="{FF2B5EF4-FFF2-40B4-BE49-F238E27FC236}">
                  <a16:creationId xmlns:a16="http://schemas.microsoft.com/office/drawing/2014/main" id="{A3DBAADF-9704-4430-ACA0-7BF4310E14D5}"/>
                </a:ext>
              </a:extLst>
            </p:cNvPr>
            <p:cNvSpPr/>
            <p:nvPr/>
          </p:nvSpPr>
          <p:spPr>
            <a:xfrm>
              <a:off x="6638689" y="3919613"/>
              <a:ext cx="251312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21">
              <a:extLst>
                <a:ext uri="{FF2B5EF4-FFF2-40B4-BE49-F238E27FC236}">
                  <a16:creationId xmlns:a16="http://schemas.microsoft.com/office/drawing/2014/main" id="{3EB0B728-AB21-42F4-A1C6-94F3489585F5}"/>
                </a:ext>
              </a:extLst>
            </p:cNvPr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22">
              <a:extLst>
                <a:ext uri="{FF2B5EF4-FFF2-40B4-BE49-F238E27FC236}">
                  <a16:creationId xmlns:a16="http://schemas.microsoft.com/office/drawing/2014/main" id="{C30DC351-6BBE-4CF1-A9AA-57C2072116BB}"/>
                </a:ext>
              </a:extLst>
            </p:cNvPr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23">
              <a:extLst>
                <a:ext uri="{FF2B5EF4-FFF2-40B4-BE49-F238E27FC236}">
                  <a16:creationId xmlns:a16="http://schemas.microsoft.com/office/drawing/2014/main" id="{D8CF24F0-261E-4B27-B93B-FFD15614D1D0}"/>
                </a:ext>
              </a:extLst>
            </p:cNvPr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24">
              <a:extLst>
                <a:ext uri="{FF2B5EF4-FFF2-40B4-BE49-F238E27FC236}">
                  <a16:creationId xmlns:a16="http://schemas.microsoft.com/office/drawing/2014/main" id="{5BD133E5-5951-4DB7-A27D-845F5042B29B}"/>
                </a:ext>
              </a:extLst>
            </p:cNvPr>
            <p:cNvSpPr/>
            <p:nvPr/>
          </p:nvSpPr>
          <p:spPr>
            <a:xfrm>
              <a:off x="8059565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27">
              <a:extLst>
                <a:ext uri="{FF2B5EF4-FFF2-40B4-BE49-F238E27FC236}">
                  <a16:creationId xmlns:a16="http://schemas.microsoft.com/office/drawing/2014/main" id="{5DD822A2-44F6-4844-817A-A67B4F8E2806}"/>
                </a:ext>
              </a:extLst>
            </p:cNvPr>
            <p:cNvSpPr/>
            <p:nvPr/>
          </p:nvSpPr>
          <p:spPr>
            <a:xfrm>
              <a:off x="-8466" y="-8468"/>
              <a:ext cx="863639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762A954A-95CC-496E-A281-E5B7B5A0D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063A6004-F56A-417C-B857-CA63CD667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463EEB47-6817-400D-B60C-5D0CD755D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5C4D6-D4A9-4570-9D7B-4078148CC002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1349994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FE95C-7291-43A3-92E0-A6FF5FDF5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21C88-CBC2-426F-8B80-F09E18DB8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099D69-CCEC-432C-8D0B-394FA84A4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04B3E-7B8D-48C4-AD33-A721C0275324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348031052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>
            <a:extLst>
              <a:ext uri="{FF2B5EF4-FFF2-40B4-BE49-F238E27FC236}">
                <a16:creationId xmlns:a16="http://schemas.microsoft.com/office/drawing/2014/main" id="{4AB72518-C01A-47A9-9A0C-8416F7AA4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1pPr>
            <a:lvl2pPr marL="742950" indent="-285750" algn="ctr"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2pPr>
            <a:lvl3pPr marL="1143000" indent="-228600" algn="ctr"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3pPr>
            <a:lvl4pPr marL="1600200" indent="-228600" algn="ctr"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4pPr>
            <a:lvl5pPr marL="2057400" indent="-228600" algn="ctr"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es-AR" sz="800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24">
            <a:extLst>
              <a:ext uri="{FF2B5EF4-FFF2-40B4-BE49-F238E27FC236}">
                <a16:creationId xmlns:a16="http://schemas.microsoft.com/office/drawing/2014/main" id="{F7BC54C4-6A17-48C0-9801-8093B463D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1pPr>
            <a:lvl2pPr marL="742950" indent="-285750" algn="ctr"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2pPr>
            <a:lvl3pPr marL="1143000" indent="-228600" algn="ctr"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3pPr>
            <a:lvl4pPr marL="1600200" indent="-228600" algn="ctr"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4pPr>
            <a:lvl5pPr marL="2057400" indent="-228600" algn="ctr"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es-AR" sz="800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2967232-B315-44D5-91E7-6EF3CAC1801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9BD4092-9658-4724-A085-E0230A3AA28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FF0048B-AAF3-4CFA-9B96-257DB94F902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BEC63-F18C-42E7-A614-097B81C946FD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367874664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2B38A-3918-4822-BCAE-074A03AFB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2CE2BF-B86D-4ECD-8912-A0E590B6B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25773-C80E-4BBE-BC1B-7D76B9417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DBFF6-09D1-4BF0-9BF7-38E810C48B57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308197528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>
            <a:extLst>
              <a:ext uri="{FF2B5EF4-FFF2-40B4-BE49-F238E27FC236}">
                <a16:creationId xmlns:a16="http://schemas.microsoft.com/office/drawing/2014/main" id="{7792E5FC-3393-40BD-888E-A96E2B844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1pPr>
            <a:lvl2pPr marL="742950" indent="-285750" algn="ctr"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2pPr>
            <a:lvl3pPr marL="1143000" indent="-228600" algn="ctr"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3pPr>
            <a:lvl4pPr marL="1600200" indent="-228600" algn="ctr"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4pPr>
            <a:lvl5pPr marL="2057400" indent="-228600" algn="ctr"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es-AR" sz="800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24">
            <a:extLst>
              <a:ext uri="{FF2B5EF4-FFF2-40B4-BE49-F238E27FC236}">
                <a16:creationId xmlns:a16="http://schemas.microsoft.com/office/drawing/2014/main" id="{B317F586-45BB-45C5-818B-6ED64292B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1pPr>
            <a:lvl2pPr marL="742950" indent="-285750" algn="ctr"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2pPr>
            <a:lvl3pPr marL="1143000" indent="-228600" algn="ctr"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3pPr>
            <a:lvl4pPr marL="1600200" indent="-228600" algn="ctr"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4pPr>
            <a:lvl5pPr marL="2057400" indent="-228600" algn="ctr"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es-AR" sz="800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A4DA30F-F0AB-4A2E-8285-5E8C124F126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AB9A559-A810-4A34-A8A1-37C18CB1A35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7ABBFAE-638A-442D-B02A-A104B4AA369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C44B0-D4DF-42E4-AF85-0ACD71CBDB89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2498314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F4E0AF4-1423-422C-9EFD-E189BE7A59F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7E0004F-9ED0-44AE-A4F2-9E65D44DA7E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620822B-B72B-427C-8848-2545B0BCEC4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8D99D-A19B-49F3-82CB-6782D0C38864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1091357386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381A2-8EF0-4B35-BC68-1A598604E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DEC90-145C-4127-BB1E-E68315963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91AC3-9DEE-40ED-884D-E0985F0DB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C2427-7F3E-4493-A6CF-1DF1DE103CA6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2642810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54380-7993-4641-862F-1B53F2434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2A51E-9B81-405C-951B-40E5757A8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FE068-0480-46CE-983B-9DC4B59DF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FFF32-3C25-4605-9CCB-BADFC39FA043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2788697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69C58C-3D8C-4DB2-AD77-FCEA16CF1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6DC57-E108-4239-AF3C-01BA0D086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467B32-6BC7-4CA3-940B-929D117BB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B9760-165E-4E23-96E3-7363D97449F2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110834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CDB0C-EDD8-4D81-810A-DBD4525CC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375056-BEEA-432E-8EBF-F34629922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09F08-D4A2-4943-9D4C-AD628E98E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B09DC-D8CD-4689-B3AE-1B26785A84EE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980640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82B8B7-0A0D-4C7F-9DA0-3E7D79F84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8950068-0810-4B23-BBDB-FF21D8AA5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34731D4-318F-4B5F-8BD0-A3581F273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02250-FC94-4987-8ECB-0AB6751FF804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880614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D8967F8-046A-40C4-A6E1-A652FD70E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16A289-71DC-4624-9E13-A9CE4EF7E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987406D-BA3D-441D-8497-7DA4F9774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C343F-4573-4A0B-9A95-24AD9D644DFA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335465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25578DB-243E-478E-AC58-5AB7DA70B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DA45666-2CF8-461D-BE70-827DAF070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5B1B6DE-91BB-4D05-80FD-9B476115C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F8FB8-1615-40EC-93D3-12ABB3741AA5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242004184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5F56B8F-68A4-4A0D-A197-E2E6BACC6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41B6BE8-35D2-4B36-9A61-A57DC7D1F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396EA8F-84E3-44AD-A8E3-96D43FABA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D5620-2D0D-4E74-9A80-35474162906F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1999903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B07744-1645-4F88-89BA-D6CBD373D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F97D468-2475-40C7-95CD-DC3B5CE76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07B309C-C984-43A3-B0D9-FEB4E4299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5F4DE-9D90-41B6-A918-0EC97C4CE5DC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3804078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98D9F04-25F7-40D9-80DB-0D0316320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92551FE-1212-4A69-930E-7E2381D27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BF9075C-AD61-4ACD-BD52-30546D644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AFCB3-CC43-423A-8E27-91CAC765C938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3407814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>
            <a:extLst>
              <a:ext uri="{FF2B5EF4-FFF2-40B4-BE49-F238E27FC236}">
                <a16:creationId xmlns:a16="http://schemas.microsoft.com/office/drawing/2014/main" id="{AD567367-F2C2-42B2-A047-ADE570D1B400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7" y="-8468"/>
            <a:chExt cx="9169805" cy="6874935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70151E1E-5493-4DA9-9298-9F52E7A27743}"/>
                </a:ext>
              </a:extLst>
            </p:cNvPr>
            <p:cNvSpPr/>
            <p:nvPr/>
          </p:nvSpPr>
          <p:spPr>
            <a:xfrm>
              <a:off x="-8467" y="4013290"/>
              <a:ext cx="457221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FAF8167-473D-4455-A578-19A68DFC6679}"/>
                </a:ext>
              </a:extLst>
            </p:cNvPr>
            <p:cNvCxnSpPr/>
            <p:nvPr/>
          </p:nvCxnSpPr>
          <p:spPr>
            <a:xfrm flipV="1">
              <a:off x="5130497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6BEDC36-52A3-472A-8CA3-0B31734AF7B9}"/>
                </a:ext>
              </a:extLst>
            </p:cNvPr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1BB865DC-7765-4381-A8FD-2B13E323EAA1}"/>
                </a:ext>
              </a:extLst>
            </p:cNvPr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A09587A3-AC41-4643-B7D8-A0049FDB324E}"/>
                </a:ext>
              </a:extLst>
            </p:cNvPr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B49C3381-12DC-4E39-9A1F-B5A62A551B62}"/>
                </a:ext>
              </a:extLst>
            </p:cNvPr>
            <p:cNvSpPr/>
            <p:nvPr/>
          </p:nvSpPr>
          <p:spPr>
            <a:xfrm>
              <a:off x="6638689" y="3919613"/>
              <a:ext cx="2513124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02591900-7C0D-4B44-BD31-5F8CAC1E1809}"/>
                </a:ext>
              </a:extLst>
            </p:cNvPr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4CE181C6-6735-4C91-AF80-249EB72F7FC7}"/>
                </a:ext>
              </a:extLst>
            </p:cNvPr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764D7460-6DF9-446D-A459-07A5FBFD9968}"/>
                </a:ext>
              </a:extLst>
            </p:cNvPr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9F757BA2-523E-4B8E-A251-770A86D90181}"/>
                </a:ext>
              </a:extLst>
            </p:cNvPr>
            <p:cNvSpPr/>
            <p:nvPr/>
          </p:nvSpPr>
          <p:spPr>
            <a:xfrm>
              <a:off x="8059564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CAA62B5F-0984-40C6-B640-4489C794743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/>
              <a:t>Haga clic para modificar el estilo de título del patrón</a:t>
            </a:r>
            <a:endParaRPr lang="en-US" altLang="es-AR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F68ABE6D-7433-4C23-86B4-C47E287D30F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/>
              <a:t>Haga clic para modificar el estilo de texto del patrón</a:t>
            </a:r>
          </a:p>
          <a:p>
            <a:pPr lvl="1"/>
            <a:r>
              <a:rPr lang="es-ES" altLang="es-AR"/>
              <a:t>Segundo nivel</a:t>
            </a:r>
          </a:p>
          <a:p>
            <a:pPr lvl="2"/>
            <a:r>
              <a:rPr lang="es-ES" altLang="es-AR"/>
              <a:t>Tercer nivel</a:t>
            </a:r>
          </a:p>
          <a:p>
            <a:pPr lvl="3"/>
            <a:r>
              <a:rPr lang="es-ES" altLang="es-AR"/>
              <a:t>Cuarto nivel</a:t>
            </a:r>
          </a:p>
          <a:p>
            <a:pPr lvl="4"/>
            <a:r>
              <a:rPr lang="es-ES" altLang="es-AR"/>
              <a:t>Quinto nivel</a:t>
            </a:r>
            <a:endParaRPr lang="en-US" altLang="es-A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9EC291-E80B-40F3-9AA5-F359E84CC8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639FA-C75C-43FF-B2C2-921B72DE85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41EC6-BE47-4BBE-9E6C-3CA4ED198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E2935F6-2BB8-40D6-A664-B1914EC72091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5" r:id="rId11"/>
    <p:sldLayoutId id="2147483840" r:id="rId12"/>
    <p:sldLayoutId id="2147483846" r:id="rId13"/>
    <p:sldLayoutId id="2147483841" r:id="rId14"/>
    <p:sldLayoutId id="2147483842" r:id="rId15"/>
    <p:sldLayoutId id="2147483843" r:id="rId16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10" Type="http://schemas.openxmlformats.org/officeDocument/2006/relationships/image" Target="../media/image4.png"/><Relationship Id="rId4" Type="http://schemas.openxmlformats.org/officeDocument/2006/relationships/image" Target="../media/image7.jpeg"/><Relationship Id="rId9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3.jpeg"/><Relationship Id="rId7" Type="http://schemas.openxmlformats.org/officeDocument/2006/relationships/image" Target="../media/image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>
            <a:extLst>
              <a:ext uri="{FF2B5EF4-FFF2-40B4-BE49-F238E27FC236}">
                <a16:creationId xmlns:a16="http://schemas.microsoft.com/office/drawing/2014/main" id="{99BDBAA6-48FC-46DC-9A71-AF57ECCC7F6E}"/>
              </a:ext>
            </a:extLst>
          </p:cNvPr>
          <p:cNvSpPr txBox="1">
            <a:spLocks/>
          </p:cNvSpPr>
          <p:nvPr/>
        </p:nvSpPr>
        <p:spPr>
          <a:xfrm>
            <a:off x="539750" y="485775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s-AR" dirty="0"/>
              <a:t>Multiplicación de aromáticas</a:t>
            </a:r>
          </a:p>
        </p:txBody>
      </p:sp>
      <p:pic>
        <p:nvPicPr>
          <p:cNvPr id="7171" name="1 Imagen">
            <a:extLst>
              <a:ext uri="{FF2B5EF4-FFF2-40B4-BE49-F238E27FC236}">
                <a16:creationId xmlns:a16="http://schemas.microsoft.com/office/drawing/2014/main" id="{1EDD464B-E4A4-492C-A82C-6C5E136DF7B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67743" y="1290638"/>
            <a:ext cx="4608513" cy="41163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5 Imagen">
            <a:extLst>
              <a:ext uri="{FF2B5EF4-FFF2-40B4-BE49-F238E27FC236}">
                <a16:creationId xmlns:a16="http://schemas.microsoft.com/office/drawing/2014/main" id="{88850BF5-3D07-4A44-AFEB-B4827C8544D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10497" y="3637757"/>
            <a:ext cx="122872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1 Título">
            <a:extLst>
              <a:ext uri="{FF2B5EF4-FFF2-40B4-BE49-F238E27FC236}">
                <a16:creationId xmlns:a16="http://schemas.microsoft.com/office/drawing/2014/main" id="{FA860BDC-2184-47A6-867E-74D2897EBA8B}"/>
              </a:ext>
            </a:extLst>
          </p:cNvPr>
          <p:cNvSpPr txBox="1">
            <a:spLocks/>
          </p:cNvSpPr>
          <p:nvPr/>
        </p:nvSpPr>
        <p:spPr>
          <a:xfrm>
            <a:off x="4881960" y="5429250"/>
            <a:ext cx="1285875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defRPr/>
            </a:pPr>
            <a:r>
              <a:rPr lang="es-AR" sz="2000" dirty="0"/>
              <a:t>Eneldo</a:t>
            </a:r>
          </a:p>
          <a:p>
            <a:pPr algn="l">
              <a:defRPr/>
            </a:pPr>
            <a:r>
              <a:rPr lang="es-AR" sz="2000" dirty="0"/>
              <a:t>Hinojo</a:t>
            </a:r>
          </a:p>
          <a:p>
            <a:pPr algn="l">
              <a:defRPr/>
            </a:pPr>
            <a:endParaRPr lang="es-AR" sz="2000" dirty="0"/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E35B69A5-7A9C-4CE0-9087-3E582150ADF8}"/>
              </a:ext>
            </a:extLst>
          </p:cNvPr>
          <p:cNvSpPr txBox="1">
            <a:spLocks/>
          </p:cNvSpPr>
          <p:nvPr/>
        </p:nvSpPr>
        <p:spPr>
          <a:xfrm>
            <a:off x="3450432" y="5391944"/>
            <a:ext cx="1285875" cy="50006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defRPr/>
            </a:pPr>
            <a:r>
              <a:rPr lang="es-AR" sz="2000" dirty="0"/>
              <a:t>Melisa</a:t>
            </a:r>
          </a:p>
          <a:p>
            <a:pPr algn="l">
              <a:defRPr/>
            </a:pPr>
            <a:r>
              <a:rPr lang="es-AR" sz="2000" dirty="0"/>
              <a:t>Menta</a:t>
            </a:r>
          </a:p>
          <a:p>
            <a:pPr algn="l">
              <a:defRPr/>
            </a:pPr>
            <a:endParaRPr lang="es-AR" sz="2000" dirty="0"/>
          </a:p>
          <a:p>
            <a:pPr algn="l">
              <a:defRPr/>
            </a:pPr>
            <a:endParaRPr lang="es-AR" sz="2000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43B0AAD-81D1-4942-8A35-6E10F8F9A2D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86750" y="382258"/>
            <a:ext cx="675017" cy="6750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00D6197-1FA8-45AD-A467-8669C9F57A69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3272" y="6300786"/>
            <a:ext cx="5317455" cy="4026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>
            <a:extLst>
              <a:ext uri="{FF2B5EF4-FFF2-40B4-BE49-F238E27FC236}">
                <a16:creationId xmlns:a16="http://schemas.microsoft.com/office/drawing/2014/main" id="{C1F7B15F-8104-4383-B250-34DBAFE8D3AE}"/>
              </a:ext>
            </a:extLst>
          </p:cNvPr>
          <p:cNvSpPr txBox="1">
            <a:spLocks/>
          </p:cNvSpPr>
          <p:nvPr/>
        </p:nvSpPr>
        <p:spPr>
          <a:xfrm>
            <a:off x="1676400" y="214313"/>
            <a:ext cx="2466975" cy="10001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endParaRPr lang="es-AR" sz="320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1FE92F30-53E7-4D81-9895-E600D7818D28}"/>
              </a:ext>
            </a:extLst>
          </p:cNvPr>
          <p:cNvSpPr txBox="1">
            <a:spLocks/>
          </p:cNvSpPr>
          <p:nvPr/>
        </p:nvSpPr>
        <p:spPr>
          <a:xfrm>
            <a:off x="5857875" y="214313"/>
            <a:ext cx="2466975" cy="10001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endParaRPr lang="es-AR" sz="3200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8F6F7DDC-E74F-4A15-99DF-CE3704798EC4}"/>
              </a:ext>
            </a:extLst>
          </p:cNvPr>
          <p:cNvSpPr txBox="1">
            <a:spLocks/>
          </p:cNvSpPr>
          <p:nvPr/>
        </p:nvSpPr>
        <p:spPr>
          <a:xfrm>
            <a:off x="2500313" y="5214938"/>
            <a:ext cx="22860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buFont typeface="Arial" pitchFamily="34" charset="0"/>
              <a:buChar char="•"/>
              <a:defRPr/>
            </a:pPr>
            <a:endParaRPr lang="es-AR" sz="2400" dirty="0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9B43E9D-9A53-430C-AD9A-8411A5FC9E5C}"/>
              </a:ext>
            </a:extLst>
          </p:cNvPr>
          <p:cNvSpPr txBox="1">
            <a:spLocks/>
          </p:cNvSpPr>
          <p:nvPr/>
        </p:nvSpPr>
        <p:spPr>
          <a:xfrm>
            <a:off x="6072188" y="5214938"/>
            <a:ext cx="22860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defRPr/>
            </a:pPr>
            <a:endParaRPr lang="es-AR" sz="2400" dirty="0"/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7BC9A959-C55B-4C61-9BE7-1FE92B094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320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s-MX" sz="5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sz="5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391" name="3 Marcador de texto">
            <a:extLst>
              <a:ext uri="{FF2B5EF4-FFF2-40B4-BE49-F238E27FC236}">
                <a16:creationId xmlns:a16="http://schemas.microsoft.com/office/drawing/2014/main" id="{EDE1EC9F-43FD-4437-8BF5-02CCE34BE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14313"/>
            <a:ext cx="4040188" cy="1000125"/>
          </a:xfrm>
        </p:spPr>
        <p:txBody>
          <a:bodyPr/>
          <a:lstStyle/>
          <a:p>
            <a:pPr eaLnBrk="1" hangingPunct="1"/>
            <a:r>
              <a:rPr lang="es-MX" altLang="es-AR" sz="3200"/>
              <a:t>Partes utilizadas</a:t>
            </a:r>
          </a:p>
        </p:txBody>
      </p:sp>
      <p:sp>
        <p:nvSpPr>
          <p:cNvPr id="16392" name="4 Marcador de contenido">
            <a:extLst>
              <a:ext uri="{FF2B5EF4-FFF2-40B4-BE49-F238E27FC236}">
                <a16:creationId xmlns:a16="http://schemas.microsoft.com/office/drawing/2014/main" id="{C8C34230-AAE7-4224-A079-66890FAC4B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736850"/>
            <a:ext cx="3090863" cy="3305175"/>
          </a:xfrm>
        </p:spPr>
        <p:txBody>
          <a:bodyPr/>
          <a:lstStyle/>
          <a:p>
            <a:pPr eaLnBrk="1" hangingPunct="1"/>
            <a:r>
              <a:rPr lang="es-MX" altLang="es-AR" sz="4000"/>
              <a:t>Hojas</a:t>
            </a:r>
          </a:p>
          <a:p>
            <a:pPr eaLnBrk="1" hangingPunct="1"/>
            <a:r>
              <a:rPr lang="es-MX" altLang="es-AR" sz="4000"/>
              <a:t>Tallo</a:t>
            </a:r>
          </a:p>
          <a:p>
            <a:pPr eaLnBrk="1" hangingPunct="1"/>
            <a:r>
              <a:rPr lang="es-MX" altLang="es-AR" sz="4000"/>
              <a:t>Flores</a:t>
            </a:r>
          </a:p>
          <a:p>
            <a:pPr eaLnBrk="1" hangingPunct="1"/>
            <a:r>
              <a:rPr lang="es-MX" altLang="es-AR" sz="4000"/>
              <a:t>Raíces</a:t>
            </a:r>
          </a:p>
        </p:txBody>
      </p:sp>
      <p:sp>
        <p:nvSpPr>
          <p:cNvPr id="16393" name="6 Marcador de texto">
            <a:extLst>
              <a:ext uri="{FF2B5EF4-FFF2-40B4-BE49-F238E27FC236}">
                <a16:creationId xmlns:a16="http://schemas.microsoft.com/office/drawing/2014/main" id="{987D1C3D-C6FE-416C-B69A-8E723BEE44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333375"/>
            <a:ext cx="4041775" cy="881063"/>
          </a:xfrm>
        </p:spPr>
        <p:txBody>
          <a:bodyPr/>
          <a:lstStyle/>
          <a:p>
            <a:pPr eaLnBrk="1" hangingPunct="1"/>
            <a:r>
              <a:rPr lang="es-MX" altLang="es-AR" sz="3200"/>
              <a:t>Usos medicinales</a:t>
            </a:r>
          </a:p>
        </p:txBody>
      </p:sp>
      <p:sp>
        <p:nvSpPr>
          <p:cNvPr id="12" name="11 Marcador de contenido">
            <a:extLst>
              <a:ext uri="{FF2B5EF4-FFF2-40B4-BE49-F238E27FC236}">
                <a16:creationId xmlns:a16="http://schemas.microsoft.com/office/drawing/2014/main" id="{093D4CBE-9F19-4F87-8FEA-E106BDFCFF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1628775"/>
            <a:ext cx="4041775" cy="4497388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Depuradora de la sangre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Diurética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Antiinflamatoria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Contra caída de cabello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Estimula la circulación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Hierro, magnesio, vitamina C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es-MX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53B64A94-7014-4B93-AA9E-F68A2D27DC9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5953" y="136032"/>
            <a:ext cx="675017" cy="6750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B7D682A1-CFA6-4A4F-A49A-6F30A6EB35A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3272" y="6300786"/>
            <a:ext cx="5317455" cy="4026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>
            <a:extLst>
              <a:ext uri="{FF2B5EF4-FFF2-40B4-BE49-F238E27FC236}">
                <a16:creationId xmlns:a16="http://schemas.microsoft.com/office/drawing/2014/main" id="{3574E296-928B-4623-B323-8A4711BE5540}"/>
              </a:ext>
            </a:extLst>
          </p:cNvPr>
          <p:cNvSpPr txBox="1">
            <a:spLocks/>
          </p:cNvSpPr>
          <p:nvPr/>
        </p:nvSpPr>
        <p:spPr>
          <a:xfrm>
            <a:off x="1676400" y="214313"/>
            <a:ext cx="2466975" cy="10001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endParaRPr lang="es-AR" sz="320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7B73F2F8-1E2E-4C65-A57E-FB132D9B953A}"/>
              </a:ext>
            </a:extLst>
          </p:cNvPr>
          <p:cNvSpPr txBox="1">
            <a:spLocks/>
          </p:cNvSpPr>
          <p:nvPr/>
        </p:nvSpPr>
        <p:spPr>
          <a:xfrm>
            <a:off x="5857875" y="214313"/>
            <a:ext cx="2466975" cy="10001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endParaRPr lang="es-AR" sz="3200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D69FC963-9997-4CBB-BEA4-D4614A1499BA}"/>
              </a:ext>
            </a:extLst>
          </p:cNvPr>
          <p:cNvSpPr txBox="1">
            <a:spLocks/>
          </p:cNvSpPr>
          <p:nvPr/>
        </p:nvSpPr>
        <p:spPr>
          <a:xfrm>
            <a:off x="2500313" y="5214938"/>
            <a:ext cx="22860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buFont typeface="Arial" pitchFamily="34" charset="0"/>
              <a:buChar char="•"/>
              <a:defRPr/>
            </a:pPr>
            <a:endParaRPr lang="es-AR" sz="2400" dirty="0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F44DA135-E81B-4C7B-86F8-35D0DAC16E9B}"/>
              </a:ext>
            </a:extLst>
          </p:cNvPr>
          <p:cNvSpPr txBox="1">
            <a:spLocks/>
          </p:cNvSpPr>
          <p:nvPr/>
        </p:nvSpPr>
        <p:spPr>
          <a:xfrm>
            <a:off x="6072188" y="5214938"/>
            <a:ext cx="22860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defRPr/>
            </a:pPr>
            <a:endParaRPr lang="es-AR" sz="2400" dirty="0"/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8FE2320B-9546-4F1A-B0FC-19C22DDE7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5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LENGUA DE VACA</a:t>
            </a:r>
            <a:br>
              <a:rPr lang="es-MX" sz="5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MX" sz="5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sz="5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415" name="3 Marcador de contenido">
            <a:extLst>
              <a:ext uri="{FF2B5EF4-FFF2-40B4-BE49-F238E27FC236}">
                <a16:creationId xmlns:a16="http://schemas.microsoft.com/office/drawing/2014/main" id="{69F0C290-B67F-46ED-B185-DD23CD84AC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07988" y="2062163"/>
            <a:ext cx="3810000" cy="3152775"/>
          </a:xfrm>
        </p:spPr>
      </p:pic>
      <p:pic>
        <p:nvPicPr>
          <p:cNvPr id="17416" name="4 Imagen">
            <a:extLst>
              <a:ext uri="{FF2B5EF4-FFF2-40B4-BE49-F238E27FC236}">
                <a16:creationId xmlns:a16="http://schemas.microsoft.com/office/drawing/2014/main" id="{8B295370-C63E-4ADB-A97A-086023DBBE7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55976" y="1522413"/>
            <a:ext cx="4473575" cy="439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85FA015C-9BCA-4909-99B2-B7B8D7ACBB6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5953" y="136032"/>
            <a:ext cx="675017" cy="6750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BC4250BA-EB4D-4E0B-AE29-BCC7A0478155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3272" y="6300786"/>
            <a:ext cx="5317455" cy="4026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>
            <a:extLst>
              <a:ext uri="{FF2B5EF4-FFF2-40B4-BE49-F238E27FC236}">
                <a16:creationId xmlns:a16="http://schemas.microsoft.com/office/drawing/2014/main" id="{24E3865D-C519-4D84-BAA3-89EB02EB02D2}"/>
              </a:ext>
            </a:extLst>
          </p:cNvPr>
          <p:cNvSpPr txBox="1">
            <a:spLocks/>
          </p:cNvSpPr>
          <p:nvPr/>
        </p:nvSpPr>
        <p:spPr>
          <a:xfrm>
            <a:off x="1676400" y="214313"/>
            <a:ext cx="2466975" cy="10001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endParaRPr lang="es-AR" sz="320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78D54050-0054-49B5-ACDD-4979818F7481}"/>
              </a:ext>
            </a:extLst>
          </p:cNvPr>
          <p:cNvSpPr txBox="1">
            <a:spLocks/>
          </p:cNvSpPr>
          <p:nvPr/>
        </p:nvSpPr>
        <p:spPr>
          <a:xfrm>
            <a:off x="5857875" y="214313"/>
            <a:ext cx="2466975" cy="10001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endParaRPr lang="es-AR" sz="3200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7E27264F-4D64-4D5B-BB1E-C2A4EFF97280}"/>
              </a:ext>
            </a:extLst>
          </p:cNvPr>
          <p:cNvSpPr txBox="1">
            <a:spLocks/>
          </p:cNvSpPr>
          <p:nvPr/>
        </p:nvSpPr>
        <p:spPr>
          <a:xfrm>
            <a:off x="2500313" y="5214938"/>
            <a:ext cx="22860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buFont typeface="Arial" pitchFamily="34" charset="0"/>
              <a:buChar char="•"/>
              <a:defRPr/>
            </a:pPr>
            <a:endParaRPr lang="es-AR" sz="2400" dirty="0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7A906B71-A121-4A6D-9538-1A4FD2EBCEE9}"/>
              </a:ext>
            </a:extLst>
          </p:cNvPr>
          <p:cNvSpPr txBox="1">
            <a:spLocks/>
          </p:cNvSpPr>
          <p:nvPr/>
        </p:nvSpPr>
        <p:spPr>
          <a:xfrm>
            <a:off x="6072188" y="5214938"/>
            <a:ext cx="22860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defRPr/>
            </a:pPr>
            <a:endParaRPr lang="es-AR" sz="2400" dirty="0"/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C8F8C43A-90D4-4544-BC87-C161A0E6A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320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s-MX" sz="5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MX" sz="5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sz="5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39" name="3 Marcador de texto">
            <a:extLst>
              <a:ext uri="{FF2B5EF4-FFF2-40B4-BE49-F238E27FC236}">
                <a16:creationId xmlns:a16="http://schemas.microsoft.com/office/drawing/2014/main" id="{32E63D6D-11ED-4F97-8EB3-D826A6A6AF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14313"/>
            <a:ext cx="4040188" cy="1000125"/>
          </a:xfrm>
        </p:spPr>
        <p:txBody>
          <a:bodyPr/>
          <a:lstStyle/>
          <a:p>
            <a:pPr eaLnBrk="1" hangingPunct="1"/>
            <a:r>
              <a:rPr lang="es-MX" altLang="es-AR" sz="3200"/>
              <a:t>Partes utilizadas</a:t>
            </a:r>
          </a:p>
        </p:txBody>
      </p:sp>
      <p:sp>
        <p:nvSpPr>
          <p:cNvPr id="18440" name="4 Marcador de contenido">
            <a:extLst>
              <a:ext uri="{FF2B5EF4-FFF2-40B4-BE49-F238E27FC236}">
                <a16:creationId xmlns:a16="http://schemas.microsoft.com/office/drawing/2014/main" id="{B193E86A-69BB-40C2-85E2-EE160E478F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736850"/>
            <a:ext cx="3090863" cy="3305175"/>
          </a:xfrm>
        </p:spPr>
        <p:txBody>
          <a:bodyPr/>
          <a:lstStyle/>
          <a:p>
            <a:pPr eaLnBrk="1" hangingPunct="1"/>
            <a:r>
              <a:rPr lang="es-MX" altLang="es-AR" sz="3200"/>
              <a:t>Hojas</a:t>
            </a:r>
          </a:p>
          <a:p>
            <a:pPr eaLnBrk="1" hangingPunct="1"/>
            <a:r>
              <a:rPr lang="es-MX" altLang="es-AR" sz="3200"/>
              <a:t>Raíces</a:t>
            </a:r>
          </a:p>
          <a:p>
            <a:pPr eaLnBrk="1" hangingPunct="1"/>
            <a:r>
              <a:rPr lang="es-MX" altLang="es-AR" sz="3200"/>
              <a:t>Semillas</a:t>
            </a:r>
          </a:p>
        </p:txBody>
      </p:sp>
      <p:sp>
        <p:nvSpPr>
          <p:cNvPr id="18441" name="6 Marcador de texto">
            <a:extLst>
              <a:ext uri="{FF2B5EF4-FFF2-40B4-BE49-F238E27FC236}">
                <a16:creationId xmlns:a16="http://schemas.microsoft.com/office/drawing/2014/main" id="{664B243C-D48A-4604-AA18-56409564EB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214313"/>
            <a:ext cx="4041775" cy="1000125"/>
          </a:xfrm>
        </p:spPr>
        <p:txBody>
          <a:bodyPr/>
          <a:lstStyle/>
          <a:p>
            <a:pPr eaLnBrk="1" hangingPunct="1"/>
            <a:r>
              <a:rPr lang="es-MX" altLang="es-AR" sz="3200"/>
              <a:t>Usos medicinales</a:t>
            </a:r>
          </a:p>
        </p:txBody>
      </p:sp>
      <p:sp>
        <p:nvSpPr>
          <p:cNvPr id="12" name="11 Marcador de contenido">
            <a:extLst>
              <a:ext uri="{FF2B5EF4-FFF2-40B4-BE49-F238E27FC236}">
                <a16:creationId xmlns:a16="http://schemas.microsoft.com/office/drawing/2014/main" id="{8689D939-9D79-4F45-A6AE-35AF626AA4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67150" y="2736850"/>
            <a:ext cx="3090863" cy="3305175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Desintoxicante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Contra la anemia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Laxante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Previene las herpes y hongos en la piel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Hierro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es-MX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2E98973C-1FC0-41FC-AC97-179C588D6D0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5953" y="136032"/>
            <a:ext cx="675017" cy="6750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AE7F4B8B-D5F5-4C9A-9877-889020ED299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3272" y="6300786"/>
            <a:ext cx="5317455" cy="4026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>
            <a:extLst>
              <a:ext uri="{FF2B5EF4-FFF2-40B4-BE49-F238E27FC236}">
                <a16:creationId xmlns:a16="http://schemas.microsoft.com/office/drawing/2014/main" id="{0D78DC03-F9A5-4BCC-B792-BCE195CDFEC4}"/>
              </a:ext>
            </a:extLst>
          </p:cNvPr>
          <p:cNvSpPr txBox="1">
            <a:spLocks/>
          </p:cNvSpPr>
          <p:nvPr/>
        </p:nvSpPr>
        <p:spPr>
          <a:xfrm>
            <a:off x="1676400" y="214313"/>
            <a:ext cx="2466975" cy="10001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endParaRPr lang="es-AR" sz="320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B1DE9D0A-7C4A-40AE-9B77-98E99B2F72E5}"/>
              </a:ext>
            </a:extLst>
          </p:cNvPr>
          <p:cNvSpPr txBox="1">
            <a:spLocks/>
          </p:cNvSpPr>
          <p:nvPr/>
        </p:nvSpPr>
        <p:spPr>
          <a:xfrm>
            <a:off x="5857875" y="214313"/>
            <a:ext cx="2466975" cy="10001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endParaRPr lang="es-AR" sz="3200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FC150A5F-87B3-4A7E-AAC6-2C1132639BAF}"/>
              </a:ext>
            </a:extLst>
          </p:cNvPr>
          <p:cNvSpPr txBox="1">
            <a:spLocks/>
          </p:cNvSpPr>
          <p:nvPr/>
        </p:nvSpPr>
        <p:spPr>
          <a:xfrm>
            <a:off x="2500313" y="5214938"/>
            <a:ext cx="22860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buFont typeface="Arial" pitchFamily="34" charset="0"/>
              <a:buChar char="•"/>
              <a:defRPr/>
            </a:pPr>
            <a:endParaRPr lang="es-AR" sz="2400" dirty="0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99293958-771C-48F3-9C09-CB0092D51A3D}"/>
              </a:ext>
            </a:extLst>
          </p:cNvPr>
          <p:cNvSpPr txBox="1">
            <a:spLocks/>
          </p:cNvSpPr>
          <p:nvPr/>
        </p:nvSpPr>
        <p:spPr>
          <a:xfrm>
            <a:off x="6072188" y="5214938"/>
            <a:ext cx="22860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defRPr/>
            </a:pPr>
            <a:endParaRPr lang="es-AR" sz="2400" dirty="0"/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C3940F8A-F0D4-43FE-AD19-C9AE65935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250" y="-633413"/>
            <a:ext cx="6348413" cy="1320801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s-MX" sz="5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MX" sz="5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5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LLANTÉN</a:t>
            </a:r>
          </a:p>
        </p:txBody>
      </p:sp>
      <p:pic>
        <p:nvPicPr>
          <p:cNvPr id="19463" name="5 Marcador de contenido">
            <a:extLst>
              <a:ext uri="{FF2B5EF4-FFF2-40B4-BE49-F238E27FC236}">
                <a16:creationId xmlns:a16="http://schemas.microsoft.com/office/drawing/2014/main" id="{8BD7B2C1-6CC7-40CB-8823-A63E9C23DB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00313" y="2062164"/>
            <a:ext cx="4879999" cy="3659658"/>
          </a:xfr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9D563B3E-4AE4-4695-9BC0-6060989020C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5953" y="136032"/>
            <a:ext cx="675017" cy="6750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BE3D5FA6-4C41-4FA5-98AD-BB74D0D2CCE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3272" y="6300786"/>
            <a:ext cx="5317455" cy="4026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>
            <a:extLst>
              <a:ext uri="{FF2B5EF4-FFF2-40B4-BE49-F238E27FC236}">
                <a16:creationId xmlns:a16="http://schemas.microsoft.com/office/drawing/2014/main" id="{B958DFD2-8417-4306-88CB-6BDF10B59D3A}"/>
              </a:ext>
            </a:extLst>
          </p:cNvPr>
          <p:cNvSpPr txBox="1">
            <a:spLocks/>
          </p:cNvSpPr>
          <p:nvPr/>
        </p:nvSpPr>
        <p:spPr>
          <a:xfrm>
            <a:off x="1676400" y="214313"/>
            <a:ext cx="2466975" cy="10001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endParaRPr lang="es-AR" sz="320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E4923FAC-F651-4393-8D86-74075957AD33}"/>
              </a:ext>
            </a:extLst>
          </p:cNvPr>
          <p:cNvSpPr txBox="1">
            <a:spLocks/>
          </p:cNvSpPr>
          <p:nvPr/>
        </p:nvSpPr>
        <p:spPr>
          <a:xfrm>
            <a:off x="5857875" y="214313"/>
            <a:ext cx="2466975" cy="10001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endParaRPr lang="es-AR" sz="3200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340C92CF-E06D-480A-BCE8-F25071E6FC30}"/>
              </a:ext>
            </a:extLst>
          </p:cNvPr>
          <p:cNvSpPr txBox="1">
            <a:spLocks/>
          </p:cNvSpPr>
          <p:nvPr/>
        </p:nvSpPr>
        <p:spPr>
          <a:xfrm>
            <a:off x="2500313" y="5214938"/>
            <a:ext cx="22860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buFont typeface="Arial" pitchFamily="34" charset="0"/>
              <a:buChar char="•"/>
              <a:defRPr/>
            </a:pPr>
            <a:endParaRPr lang="es-AR" sz="2400" dirty="0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40FF6BDC-C2C8-43A0-B638-964A3C2ADECD}"/>
              </a:ext>
            </a:extLst>
          </p:cNvPr>
          <p:cNvSpPr txBox="1">
            <a:spLocks/>
          </p:cNvSpPr>
          <p:nvPr/>
        </p:nvSpPr>
        <p:spPr>
          <a:xfrm>
            <a:off x="6072188" y="5214938"/>
            <a:ext cx="22860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defRPr/>
            </a:pPr>
            <a:endParaRPr lang="es-AR" sz="2400" dirty="0"/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DCB7AD77-48EA-48D5-B638-4AA2E049A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320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s-MX" sz="5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MX" sz="5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sz="5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7" name="3 Marcador de texto">
            <a:extLst>
              <a:ext uri="{FF2B5EF4-FFF2-40B4-BE49-F238E27FC236}">
                <a16:creationId xmlns:a16="http://schemas.microsoft.com/office/drawing/2014/main" id="{CCFD1F49-E542-4FE5-8047-1C8EA9958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333375"/>
            <a:ext cx="4040188" cy="881063"/>
          </a:xfrm>
        </p:spPr>
        <p:txBody>
          <a:bodyPr/>
          <a:lstStyle/>
          <a:p>
            <a:pPr eaLnBrk="1" hangingPunct="1"/>
            <a:r>
              <a:rPr lang="es-MX" altLang="es-AR" sz="3200"/>
              <a:t>Partes utilizadas</a:t>
            </a:r>
          </a:p>
        </p:txBody>
      </p:sp>
      <p:sp>
        <p:nvSpPr>
          <p:cNvPr id="20488" name="4 Marcador de contenido">
            <a:extLst>
              <a:ext uri="{FF2B5EF4-FFF2-40B4-BE49-F238E27FC236}">
                <a16:creationId xmlns:a16="http://schemas.microsoft.com/office/drawing/2014/main" id="{E3D38145-0325-4781-AB64-CE276CF6A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736850"/>
            <a:ext cx="3090863" cy="3305175"/>
          </a:xfrm>
        </p:spPr>
        <p:txBody>
          <a:bodyPr/>
          <a:lstStyle/>
          <a:p>
            <a:pPr eaLnBrk="1" hangingPunct="1"/>
            <a:r>
              <a:rPr lang="es-MX" altLang="es-AR" sz="3600"/>
              <a:t>Hojas</a:t>
            </a:r>
          </a:p>
          <a:p>
            <a:pPr eaLnBrk="1" hangingPunct="1"/>
            <a:r>
              <a:rPr lang="es-MX" altLang="es-AR" sz="3600"/>
              <a:t>Raíces</a:t>
            </a:r>
          </a:p>
          <a:p>
            <a:pPr eaLnBrk="1" hangingPunct="1"/>
            <a:r>
              <a:rPr lang="es-MX" altLang="es-AR" sz="3600"/>
              <a:t>Semillas</a:t>
            </a:r>
          </a:p>
        </p:txBody>
      </p:sp>
      <p:sp>
        <p:nvSpPr>
          <p:cNvPr id="20489" name="5 Marcador de texto">
            <a:extLst>
              <a:ext uri="{FF2B5EF4-FFF2-40B4-BE49-F238E27FC236}">
                <a16:creationId xmlns:a16="http://schemas.microsoft.com/office/drawing/2014/main" id="{95F52850-97CF-43CA-8A5B-30DB3F47EA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214313"/>
            <a:ext cx="4041775" cy="1000125"/>
          </a:xfrm>
        </p:spPr>
        <p:txBody>
          <a:bodyPr/>
          <a:lstStyle/>
          <a:p>
            <a:pPr eaLnBrk="1" hangingPunct="1"/>
            <a:r>
              <a:rPr lang="es-MX" altLang="es-AR" sz="3200"/>
              <a:t>Usos medicinales</a:t>
            </a:r>
          </a:p>
        </p:txBody>
      </p:sp>
      <p:sp>
        <p:nvSpPr>
          <p:cNvPr id="7" name="6 Marcador de contenido">
            <a:extLst>
              <a:ext uri="{FF2B5EF4-FFF2-40B4-BE49-F238E27FC236}">
                <a16:creationId xmlns:a16="http://schemas.microsoft.com/office/drawing/2014/main" id="{06D52D0D-848E-4B38-B0AB-323BEC7A56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1628775"/>
            <a:ext cx="4041775" cy="4497388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Reduce colesterol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Favorece cicatrización externa e interna: heridas y úlceras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Desinflamante intestinal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Contiene mucílago que lubrica intestino y tapiza pared interna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es-MX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10F7F688-E219-4CC5-BC23-F1FEEDEA5EA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5953" y="136032"/>
            <a:ext cx="675017" cy="6750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33155852-150D-4CC3-805C-EE9FBAEED3D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3272" y="6300786"/>
            <a:ext cx="5317455" cy="4026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>
            <a:extLst>
              <a:ext uri="{FF2B5EF4-FFF2-40B4-BE49-F238E27FC236}">
                <a16:creationId xmlns:a16="http://schemas.microsoft.com/office/drawing/2014/main" id="{053A6E66-2018-4AD7-A570-E138B0436EE3}"/>
              </a:ext>
            </a:extLst>
          </p:cNvPr>
          <p:cNvSpPr txBox="1">
            <a:spLocks/>
          </p:cNvSpPr>
          <p:nvPr/>
        </p:nvSpPr>
        <p:spPr>
          <a:xfrm>
            <a:off x="1676400" y="214313"/>
            <a:ext cx="2466975" cy="10001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endParaRPr lang="es-AR" sz="320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2C0DC52-C2F0-473C-A63C-43A4534F712E}"/>
              </a:ext>
            </a:extLst>
          </p:cNvPr>
          <p:cNvSpPr txBox="1">
            <a:spLocks/>
          </p:cNvSpPr>
          <p:nvPr/>
        </p:nvSpPr>
        <p:spPr>
          <a:xfrm>
            <a:off x="5857875" y="214313"/>
            <a:ext cx="2466975" cy="10001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endParaRPr lang="es-AR" sz="3200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DDD207FF-053D-42D1-9A99-7414499680DA}"/>
              </a:ext>
            </a:extLst>
          </p:cNvPr>
          <p:cNvSpPr txBox="1">
            <a:spLocks/>
          </p:cNvSpPr>
          <p:nvPr/>
        </p:nvSpPr>
        <p:spPr>
          <a:xfrm>
            <a:off x="2500313" y="5214938"/>
            <a:ext cx="22860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buFont typeface="Arial" pitchFamily="34" charset="0"/>
              <a:buChar char="•"/>
              <a:defRPr/>
            </a:pPr>
            <a:endParaRPr lang="es-AR" sz="2400" dirty="0"/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81986478-36CD-42D7-B58C-81FC71DE7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-1062038"/>
            <a:ext cx="6348413" cy="1320801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s-MX" sz="5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MX" sz="5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4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LEVÍSTICO Y APIO DE MAR</a:t>
            </a:r>
          </a:p>
        </p:txBody>
      </p:sp>
      <p:pic>
        <p:nvPicPr>
          <p:cNvPr id="21511" name="4 Marcador de contenido">
            <a:extLst>
              <a:ext uri="{FF2B5EF4-FFF2-40B4-BE49-F238E27FC236}">
                <a16:creationId xmlns:a16="http://schemas.microsoft.com/office/drawing/2014/main" id="{D0110264-06CA-412D-9483-E1E3E7A66F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148064" y="1682750"/>
            <a:ext cx="3551238" cy="3552825"/>
          </a:xfrm>
        </p:spPr>
      </p:pic>
      <p:pic>
        <p:nvPicPr>
          <p:cNvPr id="21512" name="5 Imagen">
            <a:extLst>
              <a:ext uri="{FF2B5EF4-FFF2-40B4-BE49-F238E27FC236}">
                <a16:creationId xmlns:a16="http://schemas.microsoft.com/office/drawing/2014/main" id="{BA0C8AC1-510C-4CD9-BA6B-7A65AEE153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9081" y="2058988"/>
            <a:ext cx="4667250" cy="377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D8204BED-377D-46B2-A4D0-69DC545F3A2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5953" y="136032"/>
            <a:ext cx="675017" cy="6750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DBEDA7F3-79D6-41C7-82E3-84194078F11E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3272" y="6300786"/>
            <a:ext cx="5317455" cy="4026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>
            <a:extLst>
              <a:ext uri="{FF2B5EF4-FFF2-40B4-BE49-F238E27FC236}">
                <a16:creationId xmlns:a16="http://schemas.microsoft.com/office/drawing/2014/main" id="{75C046B8-C2E8-4FC1-80F1-03FA317A8E55}"/>
              </a:ext>
            </a:extLst>
          </p:cNvPr>
          <p:cNvSpPr txBox="1">
            <a:spLocks/>
          </p:cNvSpPr>
          <p:nvPr/>
        </p:nvSpPr>
        <p:spPr>
          <a:xfrm>
            <a:off x="1676400" y="214313"/>
            <a:ext cx="2466975" cy="10001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endParaRPr lang="es-AR" sz="320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DD14A512-0BC8-4869-9B84-75438E2DC471}"/>
              </a:ext>
            </a:extLst>
          </p:cNvPr>
          <p:cNvSpPr txBox="1">
            <a:spLocks/>
          </p:cNvSpPr>
          <p:nvPr/>
        </p:nvSpPr>
        <p:spPr>
          <a:xfrm>
            <a:off x="5857875" y="214313"/>
            <a:ext cx="2466975" cy="10001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endParaRPr lang="es-AR" sz="3200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D2C9EA17-C86B-438E-AEF9-5D27701C3690}"/>
              </a:ext>
            </a:extLst>
          </p:cNvPr>
          <p:cNvSpPr txBox="1">
            <a:spLocks/>
          </p:cNvSpPr>
          <p:nvPr/>
        </p:nvSpPr>
        <p:spPr>
          <a:xfrm>
            <a:off x="2500313" y="5214938"/>
            <a:ext cx="22860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buFont typeface="Arial" pitchFamily="34" charset="0"/>
              <a:buChar char="•"/>
              <a:defRPr/>
            </a:pPr>
            <a:endParaRPr lang="es-AR" sz="2400" dirty="0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949EAEA8-8C02-46D2-B369-5E6B1FE9FB10}"/>
              </a:ext>
            </a:extLst>
          </p:cNvPr>
          <p:cNvSpPr txBox="1">
            <a:spLocks/>
          </p:cNvSpPr>
          <p:nvPr/>
        </p:nvSpPr>
        <p:spPr>
          <a:xfrm>
            <a:off x="6072188" y="5214938"/>
            <a:ext cx="22860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defRPr/>
            </a:pPr>
            <a:endParaRPr lang="es-AR" sz="2400" dirty="0"/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AD6ABA59-C1C6-4D73-8521-052AF758C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320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s-MX" sz="5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MX" sz="5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sz="5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35" name="3 Marcador de texto">
            <a:extLst>
              <a:ext uri="{FF2B5EF4-FFF2-40B4-BE49-F238E27FC236}">
                <a16:creationId xmlns:a16="http://schemas.microsoft.com/office/drawing/2014/main" id="{08620723-14F9-41A2-A445-1829BE0C3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14313"/>
            <a:ext cx="4040188" cy="1000125"/>
          </a:xfrm>
        </p:spPr>
        <p:txBody>
          <a:bodyPr/>
          <a:lstStyle/>
          <a:p>
            <a:pPr eaLnBrk="1" hangingPunct="1"/>
            <a:r>
              <a:rPr lang="es-MX" altLang="es-AR" sz="3200"/>
              <a:t>Partes utilizadas</a:t>
            </a:r>
          </a:p>
        </p:txBody>
      </p:sp>
      <p:sp>
        <p:nvSpPr>
          <p:cNvPr id="22536" name="4 Marcador de contenido">
            <a:extLst>
              <a:ext uri="{FF2B5EF4-FFF2-40B4-BE49-F238E27FC236}">
                <a16:creationId xmlns:a16="http://schemas.microsoft.com/office/drawing/2014/main" id="{1CA67651-BD17-434A-9D9A-EFF1D44CEE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736850"/>
            <a:ext cx="3090863" cy="3305175"/>
          </a:xfrm>
        </p:spPr>
        <p:txBody>
          <a:bodyPr/>
          <a:lstStyle/>
          <a:p>
            <a:pPr eaLnBrk="1" hangingPunct="1"/>
            <a:r>
              <a:rPr lang="es-MX" altLang="es-AR" sz="3600"/>
              <a:t>Hojas </a:t>
            </a:r>
          </a:p>
          <a:p>
            <a:pPr eaLnBrk="1" hangingPunct="1"/>
            <a:r>
              <a:rPr lang="es-MX" altLang="es-AR" sz="3600"/>
              <a:t>Tallos</a:t>
            </a:r>
          </a:p>
          <a:p>
            <a:pPr eaLnBrk="1" hangingPunct="1"/>
            <a:r>
              <a:rPr lang="es-MX" altLang="es-AR" sz="3600"/>
              <a:t>Flores</a:t>
            </a:r>
          </a:p>
          <a:p>
            <a:pPr eaLnBrk="1" hangingPunct="1"/>
            <a:r>
              <a:rPr lang="es-MX" altLang="es-AR" sz="3600"/>
              <a:t>Semillas</a:t>
            </a:r>
          </a:p>
        </p:txBody>
      </p:sp>
      <p:sp>
        <p:nvSpPr>
          <p:cNvPr id="22537" name="5 Marcador de texto">
            <a:extLst>
              <a:ext uri="{FF2B5EF4-FFF2-40B4-BE49-F238E27FC236}">
                <a16:creationId xmlns:a16="http://schemas.microsoft.com/office/drawing/2014/main" id="{24021CA5-62AE-49BE-9A8C-85503AEE4C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333375"/>
            <a:ext cx="4041775" cy="881063"/>
          </a:xfrm>
        </p:spPr>
        <p:txBody>
          <a:bodyPr/>
          <a:lstStyle/>
          <a:p>
            <a:pPr eaLnBrk="1" hangingPunct="1"/>
            <a:r>
              <a:rPr lang="es-MX" altLang="es-AR" sz="3200"/>
              <a:t>Usos medicinales</a:t>
            </a:r>
          </a:p>
        </p:txBody>
      </p:sp>
      <p:sp>
        <p:nvSpPr>
          <p:cNvPr id="22538" name="6 Marcador de contenido">
            <a:extLst>
              <a:ext uri="{FF2B5EF4-FFF2-40B4-BE49-F238E27FC236}">
                <a16:creationId xmlns:a16="http://schemas.microsoft.com/office/drawing/2014/main" id="{EF525055-6D1D-4F05-8B59-C007E54D10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67150" y="2736850"/>
            <a:ext cx="3090863" cy="3305175"/>
          </a:xfrm>
        </p:spPr>
        <p:txBody>
          <a:bodyPr/>
          <a:lstStyle/>
          <a:p>
            <a:pPr eaLnBrk="1" hangingPunct="1"/>
            <a:r>
              <a:rPr lang="es-MX" altLang="es-AR"/>
              <a:t>Diurético</a:t>
            </a:r>
          </a:p>
          <a:p>
            <a:pPr eaLnBrk="1" hangingPunct="1"/>
            <a:r>
              <a:rPr lang="es-MX" altLang="es-AR"/>
              <a:t>Estimulante metabólico</a:t>
            </a:r>
          </a:p>
          <a:p>
            <a:pPr eaLnBrk="1" hangingPunct="1"/>
            <a:r>
              <a:rPr lang="es-MX" altLang="es-AR"/>
              <a:t>Favorece funciones hepáticas</a:t>
            </a:r>
          </a:p>
          <a:p>
            <a:pPr eaLnBrk="1" hangingPunct="1"/>
            <a:r>
              <a:rPr lang="es-MX" altLang="es-AR"/>
              <a:t>Regulador del ciclo menstrual</a:t>
            </a:r>
          </a:p>
          <a:p>
            <a:pPr eaLnBrk="1" hangingPunct="1"/>
            <a:r>
              <a:rPr lang="es-MX" altLang="es-AR"/>
              <a:t>Vitamina C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7F1226DE-D1B8-4160-B9B9-5ADC39C5B9B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5953" y="136032"/>
            <a:ext cx="675017" cy="6750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3E513296-E050-4CC6-81E0-051E73EB53A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3272" y="6300786"/>
            <a:ext cx="5317455" cy="4026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>
            <a:extLst>
              <a:ext uri="{FF2B5EF4-FFF2-40B4-BE49-F238E27FC236}">
                <a16:creationId xmlns:a16="http://schemas.microsoft.com/office/drawing/2014/main" id="{287633F4-58D8-4CCF-B171-8606DAE2BC75}"/>
              </a:ext>
            </a:extLst>
          </p:cNvPr>
          <p:cNvSpPr txBox="1">
            <a:spLocks/>
          </p:cNvSpPr>
          <p:nvPr/>
        </p:nvSpPr>
        <p:spPr>
          <a:xfrm>
            <a:off x="1676400" y="214313"/>
            <a:ext cx="2466975" cy="10001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endParaRPr lang="es-AR" sz="320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9A7DC4D2-7FD5-4381-A912-B3429911CBBE}"/>
              </a:ext>
            </a:extLst>
          </p:cNvPr>
          <p:cNvSpPr txBox="1">
            <a:spLocks/>
          </p:cNvSpPr>
          <p:nvPr/>
        </p:nvSpPr>
        <p:spPr>
          <a:xfrm>
            <a:off x="5857875" y="214313"/>
            <a:ext cx="2466975" cy="10001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endParaRPr lang="es-AR" sz="3200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2EE1DD0-F4AB-4714-873F-41108548B24C}"/>
              </a:ext>
            </a:extLst>
          </p:cNvPr>
          <p:cNvSpPr txBox="1">
            <a:spLocks/>
          </p:cNvSpPr>
          <p:nvPr/>
        </p:nvSpPr>
        <p:spPr>
          <a:xfrm>
            <a:off x="2500313" y="5214938"/>
            <a:ext cx="22860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buFont typeface="Arial" pitchFamily="34" charset="0"/>
              <a:buChar char="•"/>
              <a:defRPr/>
            </a:pPr>
            <a:endParaRPr lang="es-AR" sz="2400" dirty="0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158DB7EF-7DA2-411D-98B7-E49E73F121F8}"/>
              </a:ext>
            </a:extLst>
          </p:cNvPr>
          <p:cNvSpPr txBox="1">
            <a:spLocks/>
          </p:cNvSpPr>
          <p:nvPr/>
        </p:nvSpPr>
        <p:spPr>
          <a:xfrm>
            <a:off x="6072188" y="5214938"/>
            <a:ext cx="22860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defRPr/>
            </a:pPr>
            <a:endParaRPr lang="es-AR" sz="2400" dirty="0"/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E2A6BBBD-F951-49EB-8260-C3EA40087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s-MX" sz="5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MX" sz="5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sz="5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559" name="2 Marcador de contenido">
            <a:extLst>
              <a:ext uri="{FF2B5EF4-FFF2-40B4-BE49-F238E27FC236}">
                <a16:creationId xmlns:a16="http://schemas.microsoft.com/office/drawing/2014/main" id="{867F004D-B1E4-4A78-9100-17BC2A8C2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Wingdings 3" panose="05040102010807070707" pitchFamily="18" charset="2"/>
              <a:buNone/>
            </a:pPr>
            <a:r>
              <a:rPr lang="es-MX" altLang="es-AR" sz="5400" b="1" u="sng">
                <a:solidFill>
                  <a:schemeClr val="accent1"/>
                </a:solidFill>
              </a:rPr>
              <a:t>ALGUNAS IDEAS CULINARIAS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E9AFB08F-100F-4E9F-B06A-4DF01FB011F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5953" y="136032"/>
            <a:ext cx="675017" cy="6750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7DE912A8-DF2A-4287-A4D1-96367EBC6E7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3272" y="6300786"/>
            <a:ext cx="5317455" cy="4026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Marcador de contenido 2">
            <a:extLst>
              <a:ext uri="{FF2B5EF4-FFF2-40B4-BE49-F238E27FC236}">
                <a16:creationId xmlns:a16="http://schemas.microsoft.com/office/drawing/2014/main" id="{20EBB586-A30B-48B3-BAB3-239C49132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620688"/>
            <a:ext cx="6348413" cy="4989512"/>
          </a:xfrm>
        </p:spPr>
        <p:txBody>
          <a:bodyPr/>
          <a:lstStyle/>
          <a:p>
            <a:pPr eaLnBrk="1" hangingPunct="1"/>
            <a:r>
              <a:rPr lang="es-MX" altLang="es-AR" sz="2800" dirty="0"/>
              <a:t>Tortilla de ortiga</a:t>
            </a:r>
          </a:p>
          <a:p>
            <a:pPr eaLnBrk="1" hangingPunct="1"/>
            <a:r>
              <a:rPr lang="es-MX" altLang="es-AR" sz="2800" dirty="0"/>
              <a:t>Hamburguesas caseras con ortiga </a:t>
            </a:r>
          </a:p>
          <a:p>
            <a:pPr eaLnBrk="1" hangingPunct="1"/>
            <a:r>
              <a:rPr lang="es-MX" altLang="es-AR" sz="2800" dirty="0"/>
              <a:t>Tarta de zanahoria y lengua de vaca</a:t>
            </a:r>
          </a:p>
          <a:p>
            <a:pPr eaLnBrk="1" hangingPunct="1"/>
            <a:r>
              <a:rPr lang="es-MX" altLang="es-AR" sz="2800" dirty="0"/>
              <a:t>Ensalada de lengua de vaca, ajo y queso</a:t>
            </a:r>
          </a:p>
          <a:p>
            <a:pPr eaLnBrk="1" hangingPunct="1"/>
            <a:r>
              <a:rPr lang="es-MX" altLang="es-AR" sz="2800" dirty="0"/>
              <a:t>Miel de diente de león</a:t>
            </a:r>
          </a:p>
          <a:p>
            <a:pPr eaLnBrk="1" hangingPunct="1"/>
            <a:r>
              <a:rPr lang="es-MX" altLang="es-AR" sz="2800" dirty="0"/>
              <a:t>Galletas de flores de diente de león</a:t>
            </a:r>
          </a:p>
          <a:p>
            <a:pPr eaLnBrk="1" hangingPunct="1"/>
            <a:r>
              <a:rPr lang="es-MX" altLang="es-AR" sz="2800" dirty="0"/>
              <a:t>Pesto fueguino</a:t>
            </a:r>
          </a:p>
          <a:p>
            <a:pPr eaLnBrk="1" hangingPunct="1"/>
            <a:r>
              <a:rPr lang="es-MX" altLang="es-AR" sz="2800" dirty="0"/>
              <a:t>Arroz al levístico</a:t>
            </a:r>
          </a:p>
          <a:p>
            <a:pPr eaLnBrk="1" hangingPunct="1"/>
            <a:r>
              <a:rPr lang="es-MX" altLang="es-AR" sz="2800" dirty="0"/>
              <a:t>Guiso fueguino</a:t>
            </a:r>
          </a:p>
          <a:p>
            <a:pPr eaLnBrk="1" hangingPunct="1"/>
            <a:endParaRPr lang="es-AR" altLang="es-AR" dirty="0"/>
          </a:p>
        </p:txBody>
      </p:sp>
      <p:sp>
        <p:nvSpPr>
          <p:cNvPr id="24580" name="Marcador de número de diapositiva 3">
            <a:extLst>
              <a:ext uri="{FF2B5EF4-FFF2-40B4-BE49-F238E27FC236}">
                <a16:creationId xmlns:a16="http://schemas.microsoft.com/office/drawing/2014/main" id="{5FDFCF99-C8D5-45A7-BAA2-2A3102DF6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Elephant" panose="02020904090505020303" pitchFamily="18" charset="0"/>
              </a:defRPr>
            </a:lvl9pPr>
          </a:lstStyle>
          <a:p>
            <a:fld id="{CF26472D-1CB3-4265-8E29-ED71447D4B22}" type="slidenum">
              <a:rPr lang="en-US" altLang="es-AR" sz="900" smtClean="0">
                <a:solidFill>
                  <a:schemeClr val="accent1"/>
                </a:solidFill>
              </a:rPr>
              <a:pPr/>
              <a:t>18</a:t>
            </a:fld>
            <a:endParaRPr lang="en-US" altLang="es-AR" sz="900">
              <a:solidFill>
                <a:schemeClr val="accent1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A87B3CC-0751-421B-B8AD-8B3BFB34654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5953" y="136032"/>
            <a:ext cx="675017" cy="6750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EAC7A75B-A526-4BF5-8C57-E0643358AA0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3272" y="6300786"/>
            <a:ext cx="5317455" cy="4026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>
            <a:extLst>
              <a:ext uri="{FF2B5EF4-FFF2-40B4-BE49-F238E27FC236}">
                <a16:creationId xmlns:a16="http://schemas.microsoft.com/office/drawing/2014/main" id="{3CD7ED3F-9C35-4225-BAEA-B16EA9574FC6}"/>
              </a:ext>
            </a:extLst>
          </p:cNvPr>
          <p:cNvSpPr txBox="1">
            <a:spLocks/>
          </p:cNvSpPr>
          <p:nvPr/>
        </p:nvSpPr>
        <p:spPr>
          <a:xfrm>
            <a:off x="2357438" y="2000250"/>
            <a:ext cx="4714875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s-AR" sz="6600" dirty="0"/>
              <a:t>Muchas Gracias!!!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BD74BF3-6926-436D-B183-2D9730F21B5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5953" y="136032"/>
            <a:ext cx="675017" cy="6750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B00F64BE-BDC6-4577-895B-1AD2AB9667D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3272" y="6300786"/>
            <a:ext cx="5317455" cy="4026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>
            <a:extLst>
              <a:ext uri="{FF2B5EF4-FFF2-40B4-BE49-F238E27FC236}">
                <a16:creationId xmlns:a16="http://schemas.microsoft.com/office/drawing/2014/main" id="{E1B2E7E9-78BD-482A-B616-7855E6AE2DE4}"/>
              </a:ext>
            </a:extLst>
          </p:cNvPr>
          <p:cNvSpPr txBox="1">
            <a:spLocks/>
          </p:cNvSpPr>
          <p:nvPr/>
        </p:nvSpPr>
        <p:spPr>
          <a:xfrm>
            <a:off x="14288" y="26988"/>
            <a:ext cx="9129712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s-AR" sz="3600" dirty="0"/>
              <a:t>Por semilla: </a:t>
            </a:r>
            <a:r>
              <a:rPr lang="es-AR" sz="3200" dirty="0"/>
              <a:t>tallos herbáceos, anuales</a:t>
            </a:r>
          </a:p>
        </p:txBody>
      </p:sp>
      <p:pic>
        <p:nvPicPr>
          <p:cNvPr id="4" name="3 Imagen">
            <a:extLst>
              <a:ext uri="{FF2B5EF4-FFF2-40B4-BE49-F238E27FC236}">
                <a16:creationId xmlns:a16="http://schemas.microsoft.com/office/drawing/2014/main" id="{D9840459-9ECD-4131-A434-35320394038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68020" y="3889373"/>
            <a:ext cx="2746375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5 Imagen">
            <a:extLst>
              <a:ext uri="{FF2B5EF4-FFF2-40B4-BE49-F238E27FC236}">
                <a16:creationId xmlns:a16="http://schemas.microsoft.com/office/drawing/2014/main" id="{3349E2FA-2695-40E5-B92B-3AEB485BE3F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1069975"/>
            <a:ext cx="1827212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1 Título">
            <a:extLst>
              <a:ext uri="{FF2B5EF4-FFF2-40B4-BE49-F238E27FC236}">
                <a16:creationId xmlns:a16="http://schemas.microsoft.com/office/drawing/2014/main" id="{CDEF6BEC-27D8-4256-9721-10A589784E31}"/>
              </a:ext>
            </a:extLst>
          </p:cNvPr>
          <p:cNvSpPr txBox="1">
            <a:spLocks/>
          </p:cNvSpPr>
          <p:nvPr/>
        </p:nvSpPr>
        <p:spPr>
          <a:xfrm>
            <a:off x="2684463" y="2519363"/>
            <a:ext cx="156845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defRPr/>
            </a:pPr>
            <a:r>
              <a:rPr lang="es-AR" sz="2800" dirty="0"/>
              <a:t>Perejil</a:t>
            </a:r>
          </a:p>
        </p:txBody>
      </p:sp>
      <p:pic>
        <p:nvPicPr>
          <p:cNvPr id="9" name="8 Imagen">
            <a:extLst>
              <a:ext uri="{FF2B5EF4-FFF2-40B4-BE49-F238E27FC236}">
                <a16:creationId xmlns:a16="http://schemas.microsoft.com/office/drawing/2014/main" id="{AA097F20-95E6-428E-9540-F0C895D26E9F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9488" y="995363"/>
            <a:ext cx="1870075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10 Imagen">
            <a:extLst>
              <a:ext uri="{FF2B5EF4-FFF2-40B4-BE49-F238E27FC236}">
                <a16:creationId xmlns:a16="http://schemas.microsoft.com/office/drawing/2014/main" id="{D84F0501-4562-48F5-B176-330FB4A5922F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93938" y="1035050"/>
            <a:ext cx="21336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1 Título">
            <a:extLst>
              <a:ext uri="{FF2B5EF4-FFF2-40B4-BE49-F238E27FC236}">
                <a16:creationId xmlns:a16="http://schemas.microsoft.com/office/drawing/2014/main" id="{7CF5650F-DD98-44F1-A505-0E70B106AFD0}"/>
              </a:ext>
            </a:extLst>
          </p:cNvPr>
          <p:cNvSpPr txBox="1">
            <a:spLocks/>
          </p:cNvSpPr>
          <p:nvPr/>
        </p:nvSpPr>
        <p:spPr>
          <a:xfrm>
            <a:off x="395288" y="2570163"/>
            <a:ext cx="2289175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defRPr/>
            </a:pPr>
            <a:r>
              <a:rPr lang="es-AR" sz="2800" dirty="0"/>
              <a:t>Cilantro</a:t>
            </a:r>
          </a:p>
        </p:txBody>
      </p:sp>
      <p:sp>
        <p:nvSpPr>
          <p:cNvPr id="13" name="1 Título">
            <a:extLst>
              <a:ext uri="{FF2B5EF4-FFF2-40B4-BE49-F238E27FC236}">
                <a16:creationId xmlns:a16="http://schemas.microsoft.com/office/drawing/2014/main" id="{1A175A08-01AE-44E9-83A9-44C3674B7CE6}"/>
              </a:ext>
            </a:extLst>
          </p:cNvPr>
          <p:cNvSpPr txBox="1">
            <a:spLocks/>
          </p:cNvSpPr>
          <p:nvPr/>
        </p:nvSpPr>
        <p:spPr>
          <a:xfrm>
            <a:off x="5164138" y="2519363"/>
            <a:ext cx="1279525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defRPr/>
            </a:pPr>
            <a:r>
              <a:rPr lang="es-AR" sz="2800" dirty="0"/>
              <a:t>Hinojo</a:t>
            </a:r>
          </a:p>
        </p:txBody>
      </p:sp>
      <p:sp>
        <p:nvSpPr>
          <p:cNvPr id="14" name="1 Título">
            <a:extLst>
              <a:ext uri="{FF2B5EF4-FFF2-40B4-BE49-F238E27FC236}">
                <a16:creationId xmlns:a16="http://schemas.microsoft.com/office/drawing/2014/main" id="{14D914C2-780E-44D9-98C7-E3765A772B8A}"/>
              </a:ext>
            </a:extLst>
          </p:cNvPr>
          <p:cNvSpPr txBox="1">
            <a:spLocks/>
          </p:cNvSpPr>
          <p:nvPr/>
        </p:nvSpPr>
        <p:spPr>
          <a:xfrm>
            <a:off x="7359650" y="2508250"/>
            <a:ext cx="1460500" cy="8032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defRPr/>
            </a:pPr>
            <a:r>
              <a:rPr lang="es-AR" sz="2800" dirty="0"/>
              <a:t>Eneldo</a:t>
            </a:r>
          </a:p>
        </p:txBody>
      </p:sp>
      <p:pic>
        <p:nvPicPr>
          <p:cNvPr id="15" name="14 Imagen">
            <a:extLst>
              <a:ext uri="{FF2B5EF4-FFF2-40B4-BE49-F238E27FC236}">
                <a16:creationId xmlns:a16="http://schemas.microsoft.com/office/drawing/2014/main" id="{ED093278-EC40-47E1-BADB-CE24E0F78C70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19925" y="990600"/>
            <a:ext cx="196215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16 Imagen">
            <a:extLst>
              <a:ext uri="{FF2B5EF4-FFF2-40B4-BE49-F238E27FC236}">
                <a16:creationId xmlns:a16="http://schemas.microsoft.com/office/drawing/2014/main" id="{9CA86356-6378-4275-A4C1-C23A513A3F5D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03525" y="3860800"/>
            <a:ext cx="3105150" cy="220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18 Imagen">
            <a:extLst>
              <a:ext uri="{FF2B5EF4-FFF2-40B4-BE49-F238E27FC236}">
                <a16:creationId xmlns:a16="http://schemas.microsoft.com/office/drawing/2014/main" id="{AE25D00A-8277-44B2-A6A3-D08A1B25BB0C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7570"/>
          <a:stretch>
            <a:fillRect/>
          </a:stretch>
        </p:blipFill>
        <p:spPr bwMode="auto">
          <a:xfrm>
            <a:off x="376238" y="3141663"/>
            <a:ext cx="2232025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A7A10D5E-D744-4001-9552-FBB99549ED11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5953" y="136032"/>
            <a:ext cx="675017" cy="6750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1B0091F0-4F4F-4D95-B90D-B209B45D6E72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3272" y="6300786"/>
            <a:ext cx="5317455" cy="4026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>
            <a:extLst>
              <a:ext uri="{FF2B5EF4-FFF2-40B4-BE49-F238E27FC236}">
                <a16:creationId xmlns:a16="http://schemas.microsoft.com/office/drawing/2014/main" id="{2C6FC4D2-50A4-4E20-B580-5916A3691052}"/>
              </a:ext>
            </a:extLst>
          </p:cNvPr>
          <p:cNvSpPr txBox="1">
            <a:spLocks/>
          </p:cNvSpPr>
          <p:nvPr/>
        </p:nvSpPr>
        <p:spPr>
          <a:xfrm>
            <a:off x="604838" y="125413"/>
            <a:ext cx="7772400" cy="10001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s-AR" sz="3600" dirty="0"/>
              <a:t>Por división de mata: </a:t>
            </a:r>
            <a:r>
              <a:rPr lang="es-AR" sz="3200" dirty="0"/>
              <a:t>tallos herbáceos o leñosos, perennes</a:t>
            </a:r>
          </a:p>
          <a:p>
            <a:pPr>
              <a:defRPr/>
            </a:pPr>
            <a:endParaRPr lang="es-AR" sz="3200" dirty="0"/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A0B5E9CC-0B9B-4F9C-AAB4-4C4E6CAD471C}"/>
              </a:ext>
            </a:extLst>
          </p:cNvPr>
          <p:cNvSpPr txBox="1">
            <a:spLocks/>
          </p:cNvSpPr>
          <p:nvPr/>
        </p:nvSpPr>
        <p:spPr>
          <a:xfrm>
            <a:off x="357188" y="3500438"/>
            <a:ext cx="156845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defRPr/>
            </a:pPr>
            <a:r>
              <a:rPr lang="es-AR" sz="2800" dirty="0"/>
              <a:t>Menta</a:t>
            </a:r>
          </a:p>
          <a:p>
            <a:pPr algn="l">
              <a:defRPr/>
            </a:pPr>
            <a:r>
              <a:rPr lang="es-AR" sz="2800" dirty="0"/>
              <a:t>Melisa</a:t>
            </a:r>
          </a:p>
        </p:txBody>
      </p:sp>
      <p:sp>
        <p:nvSpPr>
          <p:cNvPr id="5" name="1 Título">
            <a:extLst>
              <a:ext uri="{FF2B5EF4-FFF2-40B4-BE49-F238E27FC236}">
                <a16:creationId xmlns:a16="http://schemas.microsoft.com/office/drawing/2014/main" id="{658F04AC-9164-4525-ADF0-EC9DC571BC0B}"/>
              </a:ext>
            </a:extLst>
          </p:cNvPr>
          <p:cNvSpPr txBox="1">
            <a:spLocks/>
          </p:cNvSpPr>
          <p:nvPr/>
        </p:nvSpPr>
        <p:spPr>
          <a:xfrm>
            <a:off x="357188" y="4714875"/>
            <a:ext cx="2447925" cy="79216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defRPr/>
            </a:pPr>
            <a:r>
              <a:rPr lang="es-AR" sz="2800" dirty="0" err="1"/>
              <a:t>Ciboulette</a:t>
            </a:r>
            <a:endParaRPr lang="es-AR" sz="2800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6D767493-1A8C-4A6F-BEF3-2C0E74764D57}"/>
              </a:ext>
            </a:extLst>
          </p:cNvPr>
          <p:cNvSpPr txBox="1">
            <a:spLocks/>
          </p:cNvSpPr>
          <p:nvPr/>
        </p:nvSpPr>
        <p:spPr>
          <a:xfrm>
            <a:off x="285750" y="2279650"/>
            <a:ext cx="1570038" cy="79216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defRPr/>
            </a:pPr>
            <a:r>
              <a:rPr lang="es-AR" sz="2800" dirty="0"/>
              <a:t>Orégano</a:t>
            </a:r>
          </a:p>
        </p:txBody>
      </p:sp>
      <p:pic>
        <p:nvPicPr>
          <p:cNvPr id="8" name="7 Imagen" descr="cultivo-de-oregano.jpg">
            <a:extLst>
              <a:ext uri="{FF2B5EF4-FFF2-40B4-BE49-F238E27FC236}">
                <a16:creationId xmlns:a16="http://schemas.microsoft.com/office/drawing/2014/main" id="{6F5DF4AD-FC91-4203-88CC-B75ADE92E0B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20072" y="1689347"/>
            <a:ext cx="1979228" cy="147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1 Título">
            <a:extLst>
              <a:ext uri="{FF2B5EF4-FFF2-40B4-BE49-F238E27FC236}">
                <a16:creationId xmlns:a16="http://schemas.microsoft.com/office/drawing/2014/main" id="{7BA96B68-36D2-470E-A213-65551A2A4599}"/>
              </a:ext>
            </a:extLst>
          </p:cNvPr>
          <p:cNvSpPr txBox="1">
            <a:spLocks/>
          </p:cNvSpPr>
          <p:nvPr/>
        </p:nvSpPr>
        <p:spPr>
          <a:xfrm>
            <a:off x="285750" y="1785938"/>
            <a:ext cx="1570038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defRPr/>
            </a:pPr>
            <a:r>
              <a:rPr lang="es-AR" sz="2800" dirty="0"/>
              <a:t>Tomillo</a:t>
            </a:r>
          </a:p>
        </p:txBody>
      </p:sp>
      <p:pic>
        <p:nvPicPr>
          <p:cNvPr id="10" name="9 Imagen" descr="planta-medicinal-tomillo-con-la-raz-61626889.jpg">
            <a:extLst>
              <a:ext uri="{FF2B5EF4-FFF2-40B4-BE49-F238E27FC236}">
                <a16:creationId xmlns:a16="http://schemas.microsoft.com/office/drawing/2014/main" id="{92742B7B-B8A0-49D1-9F13-90BFE201DBF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43857" y="1689347"/>
            <a:ext cx="1979228" cy="1322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13 Grupo">
            <a:extLst>
              <a:ext uri="{FF2B5EF4-FFF2-40B4-BE49-F238E27FC236}">
                <a16:creationId xmlns:a16="http://schemas.microsoft.com/office/drawing/2014/main" id="{527EBDB0-728A-4990-9942-F0896165A062}"/>
              </a:ext>
            </a:extLst>
          </p:cNvPr>
          <p:cNvGrpSpPr>
            <a:grpSpLocks/>
          </p:cNvGrpSpPr>
          <p:nvPr/>
        </p:nvGrpSpPr>
        <p:grpSpPr bwMode="auto">
          <a:xfrm>
            <a:off x="4323085" y="4142800"/>
            <a:ext cx="4379366" cy="1782515"/>
            <a:chOff x="2714612" y="3000372"/>
            <a:chExt cx="6215106" cy="3214710"/>
          </a:xfrm>
        </p:grpSpPr>
        <p:pic>
          <p:nvPicPr>
            <p:cNvPr id="9227" name="12 Imagen" descr="rizoma.png">
              <a:extLst>
                <a:ext uri="{FF2B5EF4-FFF2-40B4-BE49-F238E27FC236}">
                  <a16:creationId xmlns:a16="http://schemas.microsoft.com/office/drawing/2014/main" id="{0CD62D2E-A2E0-42BD-A5E5-D659BC8D7E5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4612" y="3071810"/>
              <a:ext cx="6208930" cy="3143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8" name="11 Imagen" descr="image005.png">
              <a:extLst>
                <a:ext uri="{FF2B5EF4-FFF2-40B4-BE49-F238E27FC236}">
                  <a16:creationId xmlns:a16="http://schemas.microsoft.com/office/drawing/2014/main" id="{012A1407-79AD-4FA4-9D4B-B86E7C4CBC2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-1318" b="16887"/>
            <a:stretch>
              <a:fillRect/>
            </a:stretch>
          </p:blipFill>
          <p:spPr bwMode="auto">
            <a:xfrm>
              <a:off x="6000760" y="3000372"/>
              <a:ext cx="2928958" cy="3214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5" name="14 Imagen" descr="220px-386_Allium_schoenoprasum.jpg">
            <a:extLst>
              <a:ext uri="{FF2B5EF4-FFF2-40B4-BE49-F238E27FC236}">
                <a16:creationId xmlns:a16="http://schemas.microsoft.com/office/drawing/2014/main" id="{CD4368E2-B09E-4C2F-8335-62E110AF744D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2536" y="3764505"/>
            <a:ext cx="1179598" cy="216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DFCD7FEC-B413-47F3-AF68-524A868EAFF7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5953" y="136032"/>
            <a:ext cx="675017" cy="6750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DFA36F79-A3F0-417E-8120-32C1114052DD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3272" y="6300786"/>
            <a:ext cx="5317455" cy="4026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>
            <a:extLst>
              <a:ext uri="{FF2B5EF4-FFF2-40B4-BE49-F238E27FC236}">
                <a16:creationId xmlns:a16="http://schemas.microsoft.com/office/drawing/2014/main" id="{5466B3BA-3BDE-4E00-A4BF-C757E04A229D}"/>
              </a:ext>
            </a:extLst>
          </p:cNvPr>
          <p:cNvSpPr txBox="1">
            <a:spLocks/>
          </p:cNvSpPr>
          <p:nvPr/>
        </p:nvSpPr>
        <p:spPr>
          <a:xfrm>
            <a:off x="2428875" y="0"/>
            <a:ext cx="348615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s-AR" sz="3600" dirty="0"/>
              <a:t>Por estaquilla: </a:t>
            </a:r>
            <a:r>
              <a:rPr lang="es-AR" sz="3200" dirty="0"/>
              <a:t>tallos </a:t>
            </a:r>
            <a:r>
              <a:rPr lang="es-AR" sz="3200" dirty="0" err="1"/>
              <a:t>herbaceos</a:t>
            </a:r>
            <a:r>
              <a:rPr lang="es-AR" sz="3200" dirty="0"/>
              <a:t>, perennes</a:t>
            </a:r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DB0EF3C0-F9E7-4B48-BE4F-80253CE7BDC8}"/>
              </a:ext>
            </a:extLst>
          </p:cNvPr>
          <p:cNvSpPr txBox="1">
            <a:spLocks/>
          </p:cNvSpPr>
          <p:nvPr/>
        </p:nvSpPr>
        <p:spPr>
          <a:xfrm>
            <a:off x="285750" y="2000250"/>
            <a:ext cx="1928813" cy="79216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defRPr/>
            </a:pPr>
            <a:endParaRPr lang="es-AR" sz="2400" dirty="0"/>
          </a:p>
          <a:p>
            <a:pPr algn="l">
              <a:defRPr/>
            </a:pPr>
            <a:r>
              <a:rPr lang="es-AR" sz="2400" dirty="0"/>
              <a:t>Salvia</a:t>
            </a:r>
          </a:p>
          <a:p>
            <a:pPr algn="l">
              <a:defRPr/>
            </a:pPr>
            <a:r>
              <a:rPr lang="es-AR" sz="2400" dirty="0"/>
              <a:t>Romero</a:t>
            </a:r>
          </a:p>
          <a:p>
            <a:pPr algn="l">
              <a:defRPr/>
            </a:pPr>
            <a:r>
              <a:rPr lang="es-AR" sz="2400" dirty="0"/>
              <a:t>Tomillo</a:t>
            </a:r>
          </a:p>
          <a:p>
            <a:pPr algn="l">
              <a:defRPr/>
            </a:pPr>
            <a:r>
              <a:rPr lang="es-AR" sz="2400" dirty="0"/>
              <a:t>Orégano</a:t>
            </a:r>
          </a:p>
          <a:p>
            <a:pPr algn="l">
              <a:defRPr/>
            </a:pPr>
            <a:r>
              <a:rPr lang="es-AR" sz="2400" dirty="0"/>
              <a:t>Mentas</a:t>
            </a:r>
          </a:p>
        </p:txBody>
      </p:sp>
      <p:sp>
        <p:nvSpPr>
          <p:cNvPr id="5" name="1 Título">
            <a:extLst>
              <a:ext uri="{FF2B5EF4-FFF2-40B4-BE49-F238E27FC236}">
                <a16:creationId xmlns:a16="http://schemas.microsoft.com/office/drawing/2014/main" id="{345FE245-CA92-48BB-8AE5-9897B80CB5B0}"/>
              </a:ext>
            </a:extLst>
          </p:cNvPr>
          <p:cNvSpPr txBox="1">
            <a:spLocks/>
          </p:cNvSpPr>
          <p:nvPr/>
        </p:nvSpPr>
        <p:spPr>
          <a:xfrm>
            <a:off x="5786438" y="0"/>
            <a:ext cx="3357562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s-AR" sz="3600" dirty="0"/>
              <a:t>Por estaca: </a:t>
            </a:r>
            <a:r>
              <a:rPr lang="es-AR" sz="3200" dirty="0"/>
              <a:t>tallos leñosos, perennes</a:t>
            </a:r>
          </a:p>
        </p:txBody>
      </p:sp>
      <p:cxnSp>
        <p:nvCxnSpPr>
          <p:cNvPr id="7" name="6 Conector recto de flecha">
            <a:extLst>
              <a:ext uri="{FF2B5EF4-FFF2-40B4-BE49-F238E27FC236}">
                <a16:creationId xmlns:a16="http://schemas.microsoft.com/office/drawing/2014/main" id="{6DC016F0-7E44-4F8A-A718-572C307059CB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3644106" y="2285207"/>
            <a:ext cx="1000125" cy="1588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7 Conector recto de flecha">
            <a:extLst>
              <a:ext uri="{FF2B5EF4-FFF2-40B4-BE49-F238E27FC236}">
                <a16:creationId xmlns:a16="http://schemas.microsoft.com/office/drawing/2014/main" id="{BCBB0210-3DC7-4D13-82FE-B140B6A31C2C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787356" y="2285207"/>
            <a:ext cx="1000125" cy="1588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1 Título">
            <a:extLst>
              <a:ext uri="{FF2B5EF4-FFF2-40B4-BE49-F238E27FC236}">
                <a16:creationId xmlns:a16="http://schemas.microsoft.com/office/drawing/2014/main" id="{B0A81BF2-51F6-4D77-8AB0-74C1EEE9D297}"/>
              </a:ext>
            </a:extLst>
          </p:cNvPr>
          <p:cNvSpPr txBox="1">
            <a:spLocks/>
          </p:cNvSpPr>
          <p:nvPr/>
        </p:nvSpPr>
        <p:spPr>
          <a:xfrm>
            <a:off x="3286125" y="2928938"/>
            <a:ext cx="2643188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defRPr/>
            </a:pPr>
            <a:r>
              <a:rPr lang="es-AR" sz="2400" dirty="0"/>
              <a:t>Brotes nuevos y aún tiernos</a:t>
            </a:r>
          </a:p>
          <a:p>
            <a:pPr algn="l">
              <a:defRPr/>
            </a:pPr>
            <a:r>
              <a:rPr lang="es-AR" sz="2400" dirty="0"/>
              <a:t>10-15 cm largo</a:t>
            </a:r>
          </a:p>
          <a:p>
            <a:pPr algn="l">
              <a:defRPr/>
            </a:pPr>
            <a:r>
              <a:rPr lang="es-AR" sz="2400" dirty="0"/>
              <a:t>3-5 mm diámetro</a:t>
            </a:r>
          </a:p>
          <a:p>
            <a:pPr algn="l">
              <a:defRPr/>
            </a:pPr>
            <a:endParaRPr lang="es-AR" sz="2400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F6D9E73E-11FD-42B6-A0B3-07631E0A16AE}"/>
              </a:ext>
            </a:extLst>
          </p:cNvPr>
          <p:cNvSpPr txBox="1">
            <a:spLocks/>
          </p:cNvSpPr>
          <p:nvPr/>
        </p:nvSpPr>
        <p:spPr>
          <a:xfrm>
            <a:off x="6643688" y="2857500"/>
            <a:ext cx="1928812" cy="79216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defRPr/>
            </a:pPr>
            <a:r>
              <a:rPr lang="es-AR" sz="2400" dirty="0"/>
              <a:t>Brotes se cortan en otoño</a:t>
            </a:r>
          </a:p>
          <a:p>
            <a:pPr algn="l">
              <a:defRPr/>
            </a:pPr>
            <a:r>
              <a:rPr lang="es-AR" sz="2400" dirty="0"/>
              <a:t>15-30 cm</a:t>
            </a:r>
          </a:p>
          <a:p>
            <a:pPr algn="l">
              <a:defRPr/>
            </a:pPr>
            <a:endParaRPr lang="es-AR" sz="2400" dirty="0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DEB49ED1-ECA2-4F9F-9C89-D4EA7EB53002}"/>
              </a:ext>
            </a:extLst>
          </p:cNvPr>
          <p:cNvSpPr txBox="1">
            <a:spLocks/>
          </p:cNvSpPr>
          <p:nvPr/>
        </p:nvSpPr>
        <p:spPr>
          <a:xfrm>
            <a:off x="3429000" y="5357813"/>
            <a:ext cx="22860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buFont typeface="Arial" pitchFamily="34" charset="0"/>
              <a:buChar char="•"/>
              <a:defRPr/>
            </a:pPr>
            <a:r>
              <a:rPr lang="es-AR" sz="2400" dirty="0"/>
              <a:t> Sustrato</a:t>
            </a:r>
          </a:p>
          <a:p>
            <a:pPr algn="l">
              <a:defRPr/>
            </a:pPr>
            <a:endParaRPr lang="es-AR" sz="1100" dirty="0"/>
          </a:p>
          <a:p>
            <a:pPr algn="l">
              <a:buFont typeface="Arial" pitchFamily="34" charset="0"/>
              <a:buChar char="•"/>
              <a:defRPr/>
            </a:pPr>
            <a:r>
              <a:rPr lang="es-AR" sz="2400" dirty="0"/>
              <a:t> Condiciones     </a:t>
            </a:r>
          </a:p>
          <a:p>
            <a:pPr algn="l">
              <a:defRPr/>
            </a:pPr>
            <a:r>
              <a:rPr lang="es-AR" sz="2400" dirty="0"/>
              <a:t>  ambientales</a:t>
            </a:r>
          </a:p>
        </p:txBody>
      </p:sp>
      <p:pic>
        <p:nvPicPr>
          <p:cNvPr id="6149" name="Picture 5">
            <a:extLst>
              <a:ext uri="{FF2B5EF4-FFF2-40B4-BE49-F238E27FC236}">
                <a16:creationId xmlns:a16="http://schemas.microsoft.com/office/drawing/2014/main" id="{8C067CBA-C171-439B-A3DA-C67AEB37E0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ltGray">
          <a:xfrm>
            <a:off x="3071813" y="1928813"/>
            <a:ext cx="2714625" cy="319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14" name="13 Imagen" descr="romero-2.jpg">
            <a:extLst>
              <a:ext uri="{FF2B5EF4-FFF2-40B4-BE49-F238E27FC236}">
                <a16:creationId xmlns:a16="http://schemas.microsoft.com/office/drawing/2014/main" id="{F55AFFD4-7480-4D7D-ADCD-384BD7698E3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500" y="1928813"/>
            <a:ext cx="3192463" cy="321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1 Título">
            <a:extLst>
              <a:ext uri="{FF2B5EF4-FFF2-40B4-BE49-F238E27FC236}">
                <a16:creationId xmlns:a16="http://schemas.microsoft.com/office/drawing/2014/main" id="{B870A42C-E8C5-41BB-B76B-F3CA0CDC4917}"/>
              </a:ext>
            </a:extLst>
          </p:cNvPr>
          <p:cNvSpPr txBox="1">
            <a:spLocks/>
          </p:cNvSpPr>
          <p:nvPr/>
        </p:nvSpPr>
        <p:spPr>
          <a:xfrm>
            <a:off x="6715125" y="6000750"/>
            <a:ext cx="1857375" cy="64293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defRPr/>
            </a:pPr>
            <a:r>
              <a:rPr lang="es-AR" sz="3200" dirty="0">
                <a:solidFill>
                  <a:srgbClr val="FF0000"/>
                </a:solidFill>
              </a:rPr>
              <a:t>Auxinas</a:t>
            </a:r>
          </a:p>
        </p:txBody>
      </p:sp>
      <p:cxnSp>
        <p:nvCxnSpPr>
          <p:cNvPr id="16" name="15 Conector recto de flecha">
            <a:extLst>
              <a:ext uri="{FF2B5EF4-FFF2-40B4-BE49-F238E27FC236}">
                <a16:creationId xmlns:a16="http://schemas.microsoft.com/office/drawing/2014/main" id="{250D0D6A-EE7D-4CA7-832D-A88FCAADF563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7073106" y="5428457"/>
            <a:ext cx="1000125" cy="1588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16 Conector recto de flecha">
            <a:extLst>
              <a:ext uri="{FF2B5EF4-FFF2-40B4-BE49-F238E27FC236}">
                <a16:creationId xmlns:a16="http://schemas.microsoft.com/office/drawing/2014/main" id="{81BFA937-0D87-401C-B5BF-D2011ADDC70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786438" y="5572125"/>
            <a:ext cx="857250" cy="571500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9" name="Imagen 18">
            <a:extLst>
              <a:ext uri="{FF2B5EF4-FFF2-40B4-BE49-F238E27FC236}">
                <a16:creationId xmlns:a16="http://schemas.microsoft.com/office/drawing/2014/main" id="{2F3C799B-43A9-4109-B3C8-71AC11740B2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3272" y="6300786"/>
            <a:ext cx="5317455" cy="4026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9" grpId="0"/>
      <p:bldP spid="10" grpId="0"/>
      <p:bldP spid="11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>
            <a:extLst>
              <a:ext uri="{FF2B5EF4-FFF2-40B4-BE49-F238E27FC236}">
                <a16:creationId xmlns:a16="http://schemas.microsoft.com/office/drawing/2014/main" id="{B8ECE7DF-B4D2-4FAA-A557-2475FB9F7D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ltGray">
          <a:xfrm>
            <a:off x="1428750" y="2071688"/>
            <a:ext cx="3178175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7" name="6 Imagen" descr="lentejas-germinadas.jpg">
            <a:extLst>
              <a:ext uri="{FF2B5EF4-FFF2-40B4-BE49-F238E27FC236}">
                <a16:creationId xmlns:a16="http://schemas.microsoft.com/office/drawing/2014/main" id="{C34E402D-AE33-4EC8-B848-FC49FEBFC18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5000" y="2071688"/>
            <a:ext cx="2905125" cy="305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1 Título">
            <a:extLst>
              <a:ext uri="{FF2B5EF4-FFF2-40B4-BE49-F238E27FC236}">
                <a16:creationId xmlns:a16="http://schemas.microsoft.com/office/drawing/2014/main" id="{5B41FCF4-ADFA-4163-963C-311D920269EF}"/>
              </a:ext>
            </a:extLst>
          </p:cNvPr>
          <p:cNvSpPr txBox="1">
            <a:spLocks/>
          </p:cNvSpPr>
          <p:nvPr/>
        </p:nvSpPr>
        <p:spPr>
          <a:xfrm>
            <a:off x="1676400" y="214313"/>
            <a:ext cx="2466975" cy="10001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s-AR" sz="3600" dirty="0"/>
              <a:t>Auxinas</a:t>
            </a:r>
          </a:p>
          <a:p>
            <a:pPr>
              <a:defRPr/>
            </a:pPr>
            <a:r>
              <a:rPr lang="es-AR" sz="3600" dirty="0"/>
              <a:t>sintéticas</a:t>
            </a:r>
            <a:endParaRPr lang="es-AR" sz="3200" dirty="0"/>
          </a:p>
          <a:p>
            <a:pPr>
              <a:defRPr/>
            </a:pPr>
            <a:endParaRPr lang="es-AR" sz="320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350B7948-C92C-4524-99DE-0C6DD1FE1586}"/>
              </a:ext>
            </a:extLst>
          </p:cNvPr>
          <p:cNvSpPr txBox="1">
            <a:spLocks/>
          </p:cNvSpPr>
          <p:nvPr/>
        </p:nvSpPr>
        <p:spPr>
          <a:xfrm>
            <a:off x="5857875" y="214313"/>
            <a:ext cx="2466975" cy="10001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s-AR" sz="3600" dirty="0"/>
              <a:t>Auxinas</a:t>
            </a:r>
          </a:p>
          <a:p>
            <a:pPr>
              <a:defRPr/>
            </a:pPr>
            <a:r>
              <a:rPr lang="es-AR" sz="3600" dirty="0"/>
              <a:t>Naturales</a:t>
            </a:r>
            <a:endParaRPr lang="es-AR" sz="3200" dirty="0"/>
          </a:p>
          <a:p>
            <a:pPr>
              <a:defRPr/>
            </a:pPr>
            <a:endParaRPr lang="es-AR" sz="3200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3227730-E36F-4693-9EE5-F89FA727E1E8}"/>
              </a:ext>
            </a:extLst>
          </p:cNvPr>
          <p:cNvSpPr txBox="1">
            <a:spLocks/>
          </p:cNvSpPr>
          <p:nvPr/>
        </p:nvSpPr>
        <p:spPr>
          <a:xfrm>
            <a:off x="2500313" y="5214938"/>
            <a:ext cx="22860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buFont typeface="Arial" pitchFamily="34" charset="0"/>
              <a:buChar char="•"/>
              <a:defRPr/>
            </a:pPr>
            <a:r>
              <a:rPr lang="es-AR" sz="2400" dirty="0"/>
              <a:t> IBA</a:t>
            </a:r>
          </a:p>
          <a:p>
            <a:pPr algn="l">
              <a:buFont typeface="Arial" pitchFamily="34" charset="0"/>
              <a:buChar char="•"/>
              <a:defRPr/>
            </a:pPr>
            <a:r>
              <a:rPr lang="es-AR" sz="2400" dirty="0"/>
              <a:t> ANA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C001D40F-8BB6-4544-BFA8-6CE797C67DCD}"/>
              </a:ext>
            </a:extLst>
          </p:cNvPr>
          <p:cNvSpPr txBox="1">
            <a:spLocks/>
          </p:cNvSpPr>
          <p:nvPr/>
        </p:nvSpPr>
        <p:spPr>
          <a:xfrm>
            <a:off x="6072188" y="5214938"/>
            <a:ext cx="22860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buFont typeface="Arial" pitchFamily="34" charset="0"/>
              <a:buChar char="•"/>
              <a:defRPr/>
            </a:pPr>
            <a:r>
              <a:rPr lang="es-AR" sz="2400" dirty="0"/>
              <a:t> AIA: lentejas </a:t>
            </a:r>
          </a:p>
          <a:p>
            <a:pPr algn="l">
              <a:buFont typeface="Arial" pitchFamily="34" charset="0"/>
              <a:buChar char="•"/>
              <a:defRPr/>
            </a:pPr>
            <a:r>
              <a:rPr lang="es-AR" sz="2400" dirty="0"/>
              <a:t> IBA: Maíz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2EC6CCD6-13AC-4ABC-9186-4EE347B82A8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5953" y="136032"/>
            <a:ext cx="675017" cy="6750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7B9B45FC-78AA-4BFB-B854-25AA6CAAE838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3272" y="6300786"/>
            <a:ext cx="5317455" cy="4026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>
            <a:extLst>
              <a:ext uri="{FF2B5EF4-FFF2-40B4-BE49-F238E27FC236}">
                <a16:creationId xmlns:a16="http://schemas.microsoft.com/office/drawing/2014/main" id="{E350B8BC-7EB7-4698-BD62-B3E7DA26A992}"/>
              </a:ext>
            </a:extLst>
          </p:cNvPr>
          <p:cNvSpPr txBox="1">
            <a:spLocks/>
          </p:cNvSpPr>
          <p:nvPr/>
        </p:nvSpPr>
        <p:spPr>
          <a:xfrm>
            <a:off x="1676400" y="214313"/>
            <a:ext cx="2466975" cy="10001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endParaRPr lang="es-AR" sz="320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6A3B2E2F-CF78-4F21-809E-73B66FA25E39}"/>
              </a:ext>
            </a:extLst>
          </p:cNvPr>
          <p:cNvSpPr txBox="1">
            <a:spLocks/>
          </p:cNvSpPr>
          <p:nvPr/>
        </p:nvSpPr>
        <p:spPr>
          <a:xfrm>
            <a:off x="5857875" y="214313"/>
            <a:ext cx="2466975" cy="10001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endParaRPr lang="es-AR" sz="3200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E52D72C-87FB-4A75-9210-E87C712202B5}"/>
              </a:ext>
            </a:extLst>
          </p:cNvPr>
          <p:cNvSpPr txBox="1">
            <a:spLocks/>
          </p:cNvSpPr>
          <p:nvPr/>
        </p:nvSpPr>
        <p:spPr>
          <a:xfrm>
            <a:off x="2500313" y="5214938"/>
            <a:ext cx="22860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buFont typeface="Arial" pitchFamily="34" charset="0"/>
              <a:buChar char="•"/>
              <a:defRPr/>
            </a:pPr>
            <a:endParaRPr lang="es-AR" sz="2400" dirty="0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49C4FE92-CAAA-4728-8102-98C5D49C532D}"/>
              </a:ext>
            </a:extLst>
          </p:cNvPr>
          <p:cNvSpPr txBox="1">
            <a:spLocks/>
          </p:cNvSpPr>
          <p:nvPr/>
        </p:nvSpPr>
        <p:spPr>
          <a:xfrm>
            <a:off x="6072188" y="5214938"/>
            <a:ext cx="22860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defRPr/>
            </a:pPr>
            <a:endParaRPr lang="es-AR" sz="2400" dirty="0"/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38B3A257-4141-4365-BA4D-8934CFF17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498600"/>
            <a:ext cx="2790825" cy="12779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s-MX" sz="5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MX" sz="5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sz="11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296" name="5 Marcador de texto">
            <a:extLst>
              <a:ext uri="{FF2B5EF4-FFF2-40B4-BE49-F238E27FC236}">
                <a16:creationId xmlns:a16="http://schemas.microsoft.com/office/drawing/2014/main" id="{758D866F-48B6-4FE1-99AC-AE157D9B88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060575"/>
            <a:ext cx="3008313" cy="4065588"/>
          </a:xfrm>
        </p:spPr>
        <p:txBody>
          <a:bodyPr/>
          <a:lstStyle/>
          <a:p>
            <a:pPr eaLnBrk="1" hangingPunct="1"/>
            <a:r>
              <a:rPr lang="es-MX" altLang="es-AR" sz="3600" b="1"/>
              <a:t>ALGUNAS HIERBAS LOCALES CON USO MEDICINAL</a:t>
            </a:r>
          </a:p>
        </p:txBody>
      </p:sp>
      <p:pic>
        <p:nvPicPr>
          <p:cNvPr id="12297" name="3 Imagen">
            <a:extLst>
              <a:ext uri="{FF2B5EF4-FFF2-40B4-BE49-F238E27FC236}">
                <a16:creationId xmlns:a16="http://schemas.microsoft.com/office/drawing/2014/main" id="{891FBAF7-6945-4DF7-B8AA-288EC31D123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43927" y="714375"/>
            <a:ext cx="3541825" cy="4721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60C25CB6-5889-412E-BE9B-70EA2245161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5953" y="136032"/>
            <a:ext cx="675017" cy="6750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103E4D38-EBA9-45B7-8A97-4C0E6B848C8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3272" y="6300786"/>
            <a:ext cx="5317455" cy="4026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>
            <a:extLst>
              <a:ext uri="{FF2B5EF4-FFF2-40B4-BE49-F238E27FC236}">
                <a16:creationId xmlns:a16="http://schemas.microsoft.com/office/drawing/2014/main" id="{BE7BFE4F-BC60-4DD5-8F3D-B1109D491842}"/>
              </a:ext>
            </a:extLst>
          </p:cNvPr>
          <p:cNvSpPr txBox="1">
            <a:spLocks/>
          </p:cNvSpPr>
          <p:nvPr/>
        </p:nvSpPr>
        <p:spPr>
          <a:xfrm>
            <a:off x="1676400" y="214313"/>
            <a:ext cx="2466975" cy="10001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endParaRPr lang="es-AR" sz="320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D9E0AF01-B9A4-470B-AADC-E4494904220A}"/>
              </a:ext>
            </a:extLst>
          </p:cNvPr>
          <p:cNvSpPr txBox="1">
            <a:spLocks/>
          </p:cNvSpPr>
          <p:nvPr/>
        </p:nvSpPr>
        <p:spPr>
          <a:xfrm>
            <a:off x="5857875" y="214313"/>
            <a:ext cx="2466975" cy="10001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endParaRPr lang="es-AR" sz="3200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E9DFFF54-B037-4131-9F09-608FA0DB52C0}"/>
              </a:ext>
            </a:extLst>
          </p:cNvPr>
          <p:cNvSpPr txBox="1">
            <a:spLocks/>
          </p:cNvSpPr>
          <p:nvPr/>
        </p:nvSpPr>
        <p:spPr>
          <a:xfrm>
            <a:off x="2500313" y="5214938"/>
            <a:ext cx="22860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buFont typeface="Arial" pitchFamily="34" charset="0"/>
              <a:buChar char="•"/>
              <a:defRPr/>
            </a:pPr>
            <a:endParaRPr lang="es-AR" sz="2400" dirty="0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11D7143A-C47E-4E7A-B781-DA7E19B6B553}"/>
              </a:ext>
            </a:extLst>
          </p:cNvPr>
          <p:cNvSpPr txBox="1">
            <a:spLocks/>
          </p:cNvSpPr>
          <p:nvPr/>
        </p:nvSpPr>
        <p:spPr>
          <a:xfrm>
            <a:off x="6072188" y="5214938"/>
            <a:ext cx="22860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defRPr/>
            </a:pPr>
            <a:endParaRPr lang="es-AR" sz="2400" dirty="0"/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07156F1E-AA34-464B-AF17-7B67CE983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4429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5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DIENTE DE LEÓN</a:t>
            </a:r>
            <a:br>
              <a:rPr lang="es-MX" sz="5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MX" sz="5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sz="5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319" name="5 Marcador de contenido">
            <a:extLst>
              <a:ext uri="{FF2B5EF4-FFF2-40B4-BE49-F238E27FC236}">
                <a16:creationId xmlns:a16="http://schemas.microsoft.com/office/drawing/2014/main" id="{9031E975-E509-4D14-B1AE-2F48F776A5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103437" y="1781175"/>
            <a:ext cx="4937125" cy="4467225"/>
          </a:xfr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4C47DD4C-D9D4-4CB3-A053-C3E9E87D54C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5953" y="136032"/>
            <a:ext cx="675017" cy="6750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AA979A04-5F56-4652-A17C-F0DF1E6DF70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3272" y="6300786"/>
            <a:ext cx="5317455" cy="4026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>
            <a:extLst>
              <a:ext uri="{FF2B5EF4-FFF2-40B4-BE49-F238E27FC236}">
                <a16:creationId xmlns:a16="http://schemas.microsoft.com/office/drawing/2014/main" id="{B418C84F-3754-40EA-98BB-17C86ACC71D0}"/>
              </a:ext>
            </a:extLst>
          </p:cNvPr>
          <p:cNvSpPr txBox="1">
            <a:spLocks/>
          </p:cNvSpPr>
          <p:nvPr/>
        </p:nvSpPr>
        <p:spPr>
          <a:xfrm>
            <a:off x="1676400" y="214313"/>
            <a:ext cx="2466975" cy="10001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endParaRPr lang="es-AR" sz="320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C24171F-098F-4690-8B72-7F4D9A91F39F}"/>
              </a:ext>
            </a:extLst>
          </p:cNvPr>
          <p:cNvSpPr txBox="1">
            <a:spLocks/>
          </p:cNvSpPr>
          <p:nvPr/>
        </p:nvSpPr>
        <p:spPr>
          <a:xfrm>
            <a:off x="5857875" y="214313"/>
            <a:ext cx="2466975" cy="10001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endParaRPr lang="es-AR" sz="3200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925305D-0986-4255-BB62-D322AB35973F}"/>
              </a:ext>
            </a:extLst>
          </p:cNvPr>
          <p:cNvSpPr txBox="1">
            <a:spLocks/>
          </p:cNvSpPr>
          <p:nvPr/>
        </p:nvSpPr>
        <p:spPr>
          <a:xfrm>
            <a:off x="2500313" y="5214938"/>
            <a:ext cx="22860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buFont typeface="Arial" pitchFamily="34" charset="0"/>
              <a:buChar char="•"/>
              <a:defRPr/>
            </a:pPr>
            <a:endParaRPr lang="es-AR" sz="2400" dirty="0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50CFB5E9-EAEC-4E9D-8244-04394622B941}"/>
              </a:ext>
            </a:extLst>
          </p:cNvPr>
          <p:cNvSpPr txBox="1">
            <a:spLocks/>
          </p:cNvSpPr>
          <p:nvPr/>
        </p:nvSpPr>
        <p:spPr>
          <a:xfrm>
            <a:off x="6072188" y="5214938"/>
            <a:ext cx="22860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defRPr/>
            </a:pPr>
            <a:endParaRPr lang="es-AR" sz="2400" dirty="0"/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2B625E4E-9520-4C90-8452-E5FF422E1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320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s-MX" sz="5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MX" sz="5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sz="5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43" name="5 Marcador de texto">
            <a:extLst>
              <a:ext uri="{FF2B5EF4-FFF2-40B4-BE49-F238E27FC236}">
                <a16:creationId xmlns:a16="http://schemas.microsoft.com/office/drawing/2014/main" id="{5A2AC85A-449F-4DFF-8D0C-C437BC2C8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76250"/>
            <a:ext cx="4040188" cy="738188"/>
          </a:xfrm>
        </p:spPr>
        <p:txBody>
          <a:bodyPr/>
          <a:lstStyle/>
          <a:p>
            <a:pPr eaLnBrk="1" hangingPunct="1"/>
            <a:r>
              <a:rPr lang="es-MX" altLang="es-AR" sz="3200"/>
              <a:t>Partes utilizadas</a:t>
            </a:r>
          </a:p>
        </p:txBody>
      </p:sp>
      <p:sp>
        <p:nvSpPr>
          <p:cNvPr id="14344" name="6 Marcador de contenido">
            <a:extLst>
              <a:ext uri="{FF2B5EF4-FFF2-40B4-BE49-F238E27FC236}">
                <a16:creationId xmlns:a16="http://schemas.microsoft.com/office/drawing/2014/main" id="{C411A8C2-FB14-4953-A103-9CDB65D38E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736850"/>
            <a:ext cx="3090863" cy="3305175"/>
          </a:xfrm>
        </p:spPr>
        <p:txBody>
          <a:bodyPr/>
          <a:lstStyle/>
          <a:p>
            <a:pPr eaLnBrk="1" hangingPunct="1"/>
            <a:r>
              <a:rPr lang="es-MX" altLang="es-AR" sz="3600"/>
              <a:t>Hojas</a:t>
            </a:r>
          </a:p>
          <a:p>
            <a:pPr eaLnBrk="1" hangingPunct="1"/>
            <a:r>
              <a:rPr lang="es-MX" altLang="es-AR" sz="3600"/>
              <a:t>Pimpollos</a:t>
            </a:r>
          </a:p>
          <a:p>
            <a:pPr eaLnBrk="1" hangingPunct="1"/>
            <a:r>
              <a:rPr lang="es-MX" altLang="es-AR" sz="3600"/>
              <a:t>Flores</a:t>
            </a:r>
          </a:p>
          <a:p>
            <a:pPr eaLnBrk="1" hangingPunct="1"/>
            <a:r>
              <a:rPr lang="es-MX" altLang="es-AR" sz="3600"/>
              <a:t>Raíces</a:t>
            </a:r>
          </a:p>
        </p:txBody>
      </p:sp>
      <p:sp>
        <p:nvSpPr>
          <p:cNvPr id="14345" name="11 Marcador de texto">
            <a:extLst>
              <a:ext uri="{FF2B5EF4-FFF2-40B4-BE49-F238E27FC236}">
                <a16:creationId xmlns:a16="http://schemas.microsoft.com/office/drawing/2014/main" id="{7BBC173F-600C-4293-84C2-AE28EB8BE8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476250"/>
            <a:ext cx="4041775" cy="738188"/>
          </a:xfrm>
        </p:spPr>
        <p:txBody>
          <a:bodyPr/>
          <a:lstStyle/>
          <a:p>
            <a:pPr eaLnBrk="1" hangingPunct="1"/>
            <a:r>
              <a:rPr lang="es-MX" altLang="es-AR" sz="3200"/>
              <a:t>Usos medicinales</a:t>
            </a:r>
          </a:p>
        </p:txBody>
      </p:sp>
      <p:sp>
        <p:nvSpPr>
          <p:cNvPr id="14346" name="12 Marcador de contenido">
            <a:extLst>
              <a:ext uri="{FF2B5EF4-FFF2-40B4-BE49-F238E27FC236}">
                <a16:creationId xmlns:a16="http://schemas.microsoft.com/office/drawing/2014/main" id="{669D2F14-5FBF-4974-8365-8087FA44CD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1700213"/>
            <a:ext cx="4041775" cy="4425950"/>
          </a:xfrm>
        </p:spPr>
        <p:txBody>
          <a:bodyPr/>
          <a:lstStyle/>
          <a:p>
            <a:pPr eaLnBrk="1" hangingPunct="1"/>
            <a:r>
              <a:rPr lang="es-MX" altLang="es-AR" sz="2800"/>
              <a:t>Desintoxicante</a:t>
            </a:r>
          </a:p>
          <a:p>
            <a:pPr eaLnBrk="1" hangingPunct="1"/>
            <a:r>
              <a:rPr lang="es-MX" altLang="es-AR" sz="2800"/>
              <a:t>Regulador hepático</a:t>
            </a:r>
          </a:p>
          <a:p>
            <a:pPr eaLnBrk="1" hangingPunct="1"/>
            <a:r>
              <a:rPr lang="es-MX" altLang="es-AR" sz="2800"/>
              <a:t>Digestivo</a:t>
            </a:r>
          </a:p>
          <a:p>
            <a:pPr eaLnBrk="1" hangingPunct="1"/>
            <a:r>
              <a:rPr lang="es-MX" altLang="es-AR" sz="2800"/>
              <a:t>Diurético</a:t>
            </a:r>
          </a:p>
          <a:p>
            <a:pPr eaLnBrk="1" hangingPunct="1"/>
            <a:r>
              <a:rPr lang="es-MX" altLang="es-AR" sz="2800"/>
              <a:t>Diabéticos: regula azúcar en sangre</a:t>
            </a:r>
          </a:p>
          <a:p>
            <a:pPr eaLnBrk="1" hangingPunct="1"/>
            <a:r>
              <a:rPr lang="es-MX" altLang="es-AR" sz="2800"/>
              <a:t>Combate la anemia</a:t>
            </a:r>
          </a:p>
          <a:p>
            <a:pPr eaLnBrk="1" hangingPunct="1"/>
            <a:r>
              <a:rPr lang="es-MX" altLang="es-AR" sz="2800"/>
              <a:t>Vitamina A y C!!!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66D8C302-9A45-4F2E-944D-6D01D629624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5953" y="136032"/>
            <a:ext cx="675017" cy="6750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78E0BC0F-AA3D-4786-BFE1-11CD4360EAD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3272" y="6300786"/>
            <a:ext cx="5317455" cy="4026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>
            <a:extLst>
              <a:ext uri="{FF2B5EF4-FFF2-40B4-BE49-F238E27FC236}">
                <a16:creationId xmlns:a16="http://schemas.microsoft.com/office/drawing/2014/main" id="{5F0C6E25-5038-49A1-8288-2E7F7B3FC1C3}"/>
              </a:ext>
            </a:extLst>
          </p:cNvPr>
          <p:cNvSpPr txBox="1">
            <a:spLocks/>
          </p:cNvSpPr>
          <p:nvPr/>
        </p:nvSpPr>
        <p:spPr>
          <a:xfrm>
            <a:off x="1676400" y="214313"/>
            <a:ext cx="2466975" cy="10001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endParaRPr lang="es-AR" sz="320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7B123A6C-3845-44A4-ABBB-2AB75D76AA73}"/>
              </a:ext>
            </a:extLst>
          </p:cNvPr>
          <p:cNvSpPr txBox="1">
            <a:spLocks/>
          </p:cNvSpPr>
          <p:nvPr/>
        </p:nvSpPr>
        <p:spPr>
          <a:xfrm>
            <a:off x="5857875" y="214313"/>
            <a:ext cx="2466975" cy="10001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endParaRPr lang="es-AR" sz="3200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B485461-00C1-46C9-B62F-2FD3AF8048D0}"/>
              </a:ext>
            </a:extLst>
          </p:cNvPr>
          <p:cNvSpPr txBox="1">
            <a:spLocks/>
          </p:cNvSpPr>
          <p:nvPr/>
        </p:nvSpPr>
        <p:spPr>
          <a:xfrm>
            <a:off x="2500313" y="5214938"/>
            <a:ext cx="22860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buFont typeface="Arial" pitchFamily="34" charset="0"/>
              <a:buChar char="•"/>
              <a:defRPr/>
            </a:pPr>
            <a:endParaRPr lang="es-AR" sz="2400" dirty="0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9CD943B6-9F0C-4ED4-BC39-3F475120E6B2}"/>
              </a:ext>
            </a:extLst>
          </p:cNvPr>
          <p:cNvSpPr txBox="1">
            <a:spLocks/>
          </p:cNvSpPr>
          <p:nvPr/>
        </p:nvSpPr>
        <p:spPr>
          <a:xfrm>
            <a:off x="6072188" y="5214938"/>
            <a:ext cx="22860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defRPr/>
            </a:pPr>
            <a:endParaRPr lang="es-AR" sz="2400" dirty="0"/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F8DE194E-4DBF-4064-8EEF-E2FDB735A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s-MX" sz="5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MX" sz="5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5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ORTIGA</a:t>
            </a:r>
          </a:p>
        </p:txBody>
      </p:sp>
      <p:pic>
        <p:nvPicPr>
          <p:cNvPr id="15367" name="5 Marcador de contenido">
            <a:extLst>
              <a:ext uri="{FF2B5EF4-FFF2-40B4-BE49-F238E27FC236}">
                <a16:creationId xmlns:a16="http://schemas.microsoft.com/office/drawing/2014/main" id="{497CB14C-A7B9-4B54-A6FE-446609E615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348038" y="1609725"/>
            <a:ext cx="4536330" cy="3935267"/>
          </a:xfr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03CC0889-AF8C-4183-8125-3C129E0DB91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5953" y="136032"/>
            <a:ext cx="675017" cy="6750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64DDFC49-B4DC-41DE-BA8C-86CA1740F35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3272" y="6300786"/>
            <a:ext cx="5317455" cy="4026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6127</TotalTime>
  <Words>279</Words>
  <Application>Microsoft Office PowerPoint</Application>
  <PresentationFormat>Presentación en pantalla (4:3)</PresentationFormat>
  <Paragraphs>122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5" baseType="lpstr">
      <vt:lpstr>Arial</vt:lpstr>
      <vt:lpstr>Elephant</vt:lpstr>
      <vt:lpstr>Times New Roman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</vt:lpstr>
      <vt:lpstr>DIENTE DE LEÓN  </vt:lpstr>
      <vt:lpstr>  </vt:lpstr>
      <vt:lpstr>  ORTIGA</vt:lpstr>
      <vt:lpstr> </vt:lpstr>
      <vt:lpstr>LENGUA DE VACA  </vt:lpstr>
      <vt:lpstr>  </vt:lpstr>
      <vt:lpstr>  LLANTÉN</vt:lpstr>
      <vt:lpstr>  </vt:lpstr>
      <vt:lpstr>  LEVÍSTICO Y APIO DE MAR</vt:lpstr>
      <vt:lpstr>  </vt:lpstr>
      <vt:lpstr>  </vt:lpstr>
      <vt:lpstr>Presentación de PowerPoint</vt:lpstr>
      <vt:lpstr>Presentación de PowerPoint</vt:lpstr>
    </vt:vector>
  </TitlesOfParts>
  <Company>INTA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Poda</dc:title>
  <dc:creator>Paulo Gea</dc:creator>
  <cp:lastModifiedBy>Usuario</cp:lastModifiedBy>
  <cp:revision>158</cp:revision>
  <cp:lastPrinted>1601-01-01T00:00:00Z</cp:lastPrinted>
  <dcterms:created xsi:type="dcterms:W3CDTF">2003-07-18T15:06:57Z</dcterms:created>
  <dcterms:modified xsi:type="dcterms:W3CDTF">2022-11-28T12:17:49Z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