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4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24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53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874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88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718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032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6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401621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561624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6"/>
          </p:nvPr>
        </p:nvSpPr>
        <p:spPr>
          <a:xfrm>
            <a:off x="8242048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048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550665" y="1332384"/>
            <a:ext cx="11041411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66995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6186843" y="1354365"/>
            <a:ext cx="5386944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561219" y="1354365"/>
            <a:ext cx="502132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157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597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/>
          <p:nvPr userDrawn="1"/>
        </p:nvCxnSpPr>
        <p:spPr>
          <a:xfrm flipV="1">
            <a:off x="4220634" y="3302000"/>
            <a:ext cx="3750733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/>
          <p:cNvSpPr txBox="1">
            <a:spLocks noChangeArrowheads="1"/>
          </p:cNvSpPr>
          <p:nvPr userDrawn="1"/>
        </p:nvSpPr>
        <p:spPr bwMode="auto">
          <a:xfrm>
            <a:off x="7023100" y="352426"/>
            <a:ext cx="2387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9423400" y="354399"/>
            <a:ext cx="18796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72100" y="2424113"/>
            <a:ext cx="5952067" cy="217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97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98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84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639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725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77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0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1530-F015-4A80-977A-CFC9777BFCD6}" type="datetimeFigureOut">
              <a:rPr lang="es-AR" smtClean="0"/>
              <a:t>8/11/2022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E1FBD8-DE9E-4FB4-9DCF-95C7A927E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3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C4444-72F7-BBE4-7BDC-BDBBAC50B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BC4649-0D83-4931-A3CD-6293C635D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76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575" y="1163637"/>
            <a:ext cx="4541116" cy="5305445"/>
          </a:xfrm>
          <a:ln w="28575">
            <a:solidFill>
              <a:srgbClr val="C00000"/>
            </a:solidFill>
          </a:ln>
        </p:spPr>
      </p:pic>
      <p:pic>
        <p:nvPicPr>
          <p:cNvPr id="47107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34" y="1354138"/>
            <a:ext cx="4022345" cy="4332287"/>
          </a:xfrm>
          <a:ln w="28575">
            <a:solidFill>
              <a:srgbClr val="C00000"/>
            </a:solidFill>
          </a:ln>
        </p:spPr>
      </p:pic>
      <p:sp>
        <p:nvSpPr>
          <p:cNvPr id="47108" name="Título 3"/>
          <p:cNvSpPr>
            <a:spLocks noGrp="1"/>
          </p:cNvSpPr>
          <p:nvPr>
            <p:ph type="title"/>
          </p:nvPr>
        </p:nvSpPr>
        <p:spPr>
          <a:xfrm>
            <a:off x="2007612" y="324140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n-US" b="1" dirty="0">
                <a:solidFill>
                  <a:srgbClr val="C00000"/>
                </a:solidFill>
              </a:rPr>
              <a:t>AUTOPRODUCCIÓN DE SEMILLAS.</a:t>
            </a:r>
          </a:p>
        </p:txBody>
      </p:sp>
    </p:spTree>
    <p:extLst>
      <p:ext uri="{BB962C8B-B14F-4D97-AF65-F5344CB8AC3E}">
        <p14:creationId xmlns:p14="http://schemas.microsoft.com/office/powerpoint/2010/main" val="57466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5164" y="1544188"/>
            <a:ext cx="5721927" cy="4222475"/>
          </a:xfrm>
          <a:ln w="28575">
            <a:solidFill>
              <a:srgbClr val="C00000"/>
            </a:solidFill>
          </a:ln>
        </p:spPr>
      </p:pic>
      <p:pic>
        <p:nvPicPr>
          <p:cNvPr id="48131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252" y="899248"/>
            <a:ext cx="4480832" cy="5085915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4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43" y="1354138"/>
            <a:ext cx="3809864" cy="4332287"/>
          </a:xfrm>
          <a:ln w="28575">
            <a:solidFill>
              <a:srgbClr val="C00000"/>
            </a:solidFill>
          </a:ln>
        </p:spPr>
      </p:pic>
      <p:pic>
        <p:nvPicPr>
          <p:cNvPr id="49155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17" y="1354138"/>
            <a:ext cx="3725379" cy="4332287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0222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46218" y="2230149"/>
            <a:ext cx="6622473" cy="217011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C00000"/>
                </a:solidFill>
              </a:rPr>
              <a:t>Muchas Gracias!!! </a:t>
            </a:r>
            <a:br>
              <a:rPr lang="es-ES" sz="4400" b="1" dirty="0">
                <a:solidFill>
                  <a:srgbClr val="C00000"/>
                </a:solidFill>
              </a:rPr>
            </a:br>
            <a:br>
              <a:rPr lang="es-ES" sz="4400" b="1" dirty="0">
                <a:solidFill>
                  <a:srgbClr val="C00000"/>
                </a:solidFill>
              </a:rPr>
            </a:br>
            <a:r>
              <a:rPr lang="es-ES" sz="2800" b="1" dirty="0">
                <a:solidFill>
                  <a:srgbClr val="C00000"/>
                </a:solidFill>
              </a:rPr>
              <a:t>EQUIPO DE HUERTAS ESCOLARES</a:t>
            </a:r>
            <a:r>
              <a:rPr lang="es-ES" sz="4400" b="1" dirty="0">
                <a:solidFill>
                  <a:srgbClr val="C00000"/>
                </a:solidFill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6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Marcador de contenido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988" y="2576512"/>
            <a:ext cx="2438400" cy="1876425"/>
          </a:xfrm>
          <a:ln w="19050">
            <a:solidFill>
              <a:schemeClr val="tx1"/>
            </a:solidFill>
          </a:ln>
        </p:spPr>
      </p:pic>
      <p:pic>
        <p:nvPicPr>
          <p:cNvPr id="38915" name="Marcador de contenido 5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018" y="1108364"/>
            <a:ext cx="3534210" cy="3090141"/>
          </a:xfrm>
          <a:ln w="28575">
            <a:solidFill>
              <a:schemeClr val="tx1"/>
            </a:solidFill>
          </a:ln>
        </p:spPr>
      </p:pic>
      <p:pic>
        <p:nvPicPr>
          <p:cNvPr id="38916" name="Marcador de contenido 7"/>
          <p:cNvPicPr>
            <a:picLocks noGrp="1" noChangeAspect="1"/>
          </p:cNvPicPr>
          <p:nvPr>
            <p:ph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9072" y="1182843"/>
            <a:ext cx="3641147" cy="3045826"/>
          </a:xfrm>
          <a:ln w="28575">
            <a:solidFill>
              <a:schemeClr val="tx1"/>
            </a:solidFill>
          </a:ln>
        </p:spPr>
      </p:pic>
      <p:sp>
        <p:nvSpPr>
          <p:cNvPr id="38917" name="Título 4"/>
          <p:cNvSpPr>
            <a:spLocks noGrp="1"/>
          </p:cNvSpPr>
          <p:nvPr>
            <p:ph type="title"/>
          </p:nvPr>
        </p:nvSpPr>
        <p:spPr>
          <a:xfrm>
            <a:off x="1952194" y="324140"/>
            <a:ext cx="8315325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n-US" b="1" dirty="0">
                <a:solidFill>
                  <a:srgbClr val="C00000"/>
                </a:solidFill>
              </a:rPr>
              <a:t>POLINIZACIONES. 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2764" y="595746"/>
            <a:ext cx="8161156" cy="5588020"/>
          </a:xfrm>
        </p:spPr>
      </p:pic>
    </p:spTree>
    <p:extLst>
      <p:ext uri="{BB962C8B-B14F-4D97-AF65-F5344CB8AC3E}">
        <p14:creationId xmlns:p14="http://schemas.microsoft.com/office/powerpoint/2010/main" val="27431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3309" y="1299153"/>
            <a:ext cx="4130296" cy="4464338"/>
          </a:xfrm>
          <a:ln w="28575">
            <a:solidFill>
              <a:srgbClr val="C00000"/>
            </a:solidFill>
          </a:ln>
        </p:spPr>
      </p:pic>
      <p:pic>
        <p:nvPicPr>
          <p:cNvPr id="40963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506" y="2553494"/>
            <a:ext cx="2362200" cy="1933575"/>
          </a:xfrm>
        </p:spPr>
      </p:pic>
      <p:sp>
        <p:nvSpPr>
          <p:cNvPr id="40964" name="Título 3"/>
          <p:cNvSpPr>
            <a:spLocks noGrp="1"/>
          </p:cNvSpPr>
          <p:nvPr>
            <p:ph type="title"/>
          </p:nvPr>
        </p:nvSpPr>
        <p:spPr>
          <a:xfrm>
            <a:off x="1979902" y="296430"/>
            <a:ext cx="8315325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n-US" b="1" dirty="0">
                <a:solidFill>
                  <a:srgbClr val="C00000"/>
                </a:solidFill>
              </a:rPr>
              <a:t>SEMILLA.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264" y="1052436"/>
            <a:ext cx="4489881" cy="4486354"/>
          </a:xfrm>
        </p:spPr>
      </p:pic>
      <p:pic>
        <p:nvPicPr>
          <p:cNvPr id="41987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164" y="1107001"/>
            <a:ext cx="4297074" cy="4295263"/>
          </a:xfrm>
          <a:ln w="28575">
            <a:solidFill>
              <a:srgbClr val="C00000"/>
            </a:solidFill>
          </a:ln>
        </p:spPr>
      </p:pic>
      <p:sp>
        <p:nvSpPr>
          <p:cNvPr id="41988" name="Título 3"/>
          <p:cNvSpPr>
            <a:spLocks noGrp="1"/>
          </p:cNvSpPr>
          <p:nvPr>
            <p:ph type="title"/>
          </p:nvPr>
        </p:nvSpPr>
        <p:spPr>
          <a:xfrm>
            <a:off x="1966048" y="241013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CONSERVACIÓN DE LAS SEMILLAS.</a:t>
            </a:r>
          </a:p>
        </p:txBody>
      </p:sp>
    </p:spTree>
    <p:extLst>
      <p:ext uri="{BB962C8B-B14F-4D97-AF65-F5344CB8AC3E}">
        <p14:creationId xmlns:p14="http://schemas.microsoft.com/office/powerpoint/2010/main" val="41188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3028" y="1012747"/>
            <a:ext cx="4448318" cy="4441327"/>
          </a:xfrm>
        </p:spPr>
      </p:pic>
      <p:pic>
        <p:nvPicPr>
          <p:cNvPr id="43011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5455" y="1079305"/>
            <a:ext cx="4324783" cy="4322960"/>
          </a:xfrm>
        </p:spPr>
      </p:pic>
    </p:spTree>
    <p:extLst>
      <p:ext uri="{BB962C8B-B14F-4D97-AF65-F5344CB8AC3E}">
        <p14:creationId xmlns:p14="http://schemas.microsoft.com/office/powerpoint/2010/main" val="18804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Marcador de contenido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1" y="821711"/>
            <a:ext cx="2978726" cy="4864716"/>
          </a:xfrm>
          <a:ln w="28575">
            <a:solidFill>
              <a:srgbClr val="C00000"/>
            </a:solidFill>
          </a:ln>
        </p:spPr>
      </p:pic>
      <p:pic>
        <p:nvPicPr>
          <p:cNvPr id="44034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1065455"/>
            <a:ext cx="4338638" cy="4336809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549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Marcador de contenido 11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1354" y="913999"/>
            <a:ext cx="5071773" cy="5067789"/>
          </a:xfrm>
        </p:spPr>
      </p:pic>
      <p:pic>
        <p:nvPicPr>
          <p:cNvPr id="45060" name="Marcador de contenido 10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781" y="744180"/>
            <a:ext cx="3338081" cy="5454863"/>
          </a:xfrm>
        </p:spPr>
      </p:pic>
    </p:spTree>
    <p:extLst>
      <p:ext uri="{BB962C8B-B14F-4D97-AF65-F5344CB8AC3E}">
        <p14:creationId xmlns:p14="http://schemas.microsoft.com/office/powerpoint/2010/main" val="370392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Marcador de contenido 9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9563" y="1531985"/>
            <a:ext cx="4835236" cy="3547108"/>
          </a:xfrm>
          <a:ln w="28575">
            <a:solidFill>
              <a:srgbClr val="C00000"/>
            </a:solidFill>
          </a:ln>
        </p:spPr>
      </p:pic>
      <p:pic>
        <p:nvPicPr>
          <p:cNvPr id="46084" name="Marcador de contenido 8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767" y="1565563"/>
            <a:ext cx="5287105" cy="3532909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674710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23</Words>
  <Application>Microsoft Office PowerPoint</Application>
  <PresentationFormat>Panorámica</PresentationFormat>
  <Paragraphs>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Espiral</vt:lpstr>
      <vt:lpstr>Presentación de PowerPoint</vt:lpstr>
      <vt:lpstr>POLINIZACIONES. </vt:lpstr>
      <vt:lpstr>Presentación de PowerPoint</vt:lpstr>
      <vt:lpstr>SEMILLA.</vt:lpstr>
      <vt:lpstr>CONSERVACIÓN DE LAS SEMILLAS.</vt:lpstr>
      <vt:lpstr>Presentación de PowerPoint</vt:lpstr>
      <vt:lpstr>Presentación de PowerPoint</vt:lpstr>
      <vt:lpstr>Presentación de PowerPoint</vt:lpstr>
      <vt:lpstr>Presentación de PowerPoint</vt:lpstr>
      <vt:lpstr>AUTOPRODUCCIÓN DE SEMILLAS.</vt:lpstr>
      <vt:lpstr>Presentación de PowerPoint</vt:lpstr>
      <vt:lpstr>Presentación de PowerPoint</vt:lpstr>
      <vt:lpstr>Muchas Gracias!!!   EQUIPO DE HUERTAS ESCOLARES.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</cp:revision>
  <dcterms:created xsi:type="dcterms:W3CDTF">2022-11-08T17:06:28Z</dcterms:created>
  <dcterms:modified xsi:type="dcterms:W3CDTF">2022-11-08T17:09:06Z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