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81" d="100"/>
          <a:sy n="81" d="100"/>
        </p:scale>
        <p:origin x="-30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c.ar/recursos/152263/seguimos-educando-recreo-cuaderno-3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drive.google.com/file/d/16B1C-nyHyUwPJskFrjZeg5TbRb2Zw4LE/view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gB5hgKRv84" TargetMode="External"/><Relationship Id="rId2" Type="http://schemas.openxmlformats.org/officeDocument/2006/relationships/hyperlink" Target="https://www.youtube.com/watch?v=DBjka_zQBdQ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2197C9F-311B-45CF-88AC-EE8AB367C1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5836" y="1559859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>
                <a:latin typeface="Arial Rounded MT Bold" panose="020F0704030504030204" pitchFamily="34" charset="0"/>
              </a:rPr>
              <a:t>2</a:t>
            </a:r>
            <a:r>
              <a:rPr lang="es-AR" dirty="0" smtClean="0">
                <a:latin typeface="Arial Rounded MT Bold" panose="020F0704030504030204" pitchFamily="34" charset="0"/>
              </a:rPr>
              <a:t>° Encuentro, 2° Módulo </a:t>
            </a:r>
            <a:r>
              <a:rPr lang="es-AR" dirty="0">
                <a:latin typeface="Arial Rounded MT Bold" panose="020F0704030504030204" pitchFamily="34" charset="0"/>
              </a:rPr>
              <a:t>Capacitación del Programa Provincial de Huertas </a:t>
            </a:r>
            <a:r>
              <a:rPr lang="es-AR" dirty="0" smtClean="0">
                <a:latin typeface="Arial Rounded MT Bold" panose="020F0704030504030204" pitchFamily="34" charset="0"/>
              </a:rPr>
              <a:t>Escolares.</a:t>
            </a: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5EF71F2-D912-443D-96AE-D68728A76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836" y="4171858"/>
            <a:ext cx="8915399" cy="1126283"/>
          </a:xfrm>
        </p:spPr>
        <p:txBody>
          <a:bodyPr/>
          <a:lstStyle/>
          <a:p>
            <a:pPr algn="ctr"/>
            <a:r>
              <a:rPr lang="es-A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Autoproducción de semillas, formas de fecundación, Identificación de individuos óptimos, recolección secado, rotulado y almacenado.</a:t>
            </a:r>
          </a:p>
          <a:p>
            <a:pPr algn="ctr"/>
            <a:r>
              <a:rPr lang="es-A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Poder de germinación </a:t>
            </a:r>
            <a:endParaRPr lang="es-AR" b="1" dirty="0">
              <a:solidFill>
                <a:srgbClr val="C00000"/>
              </a:solidFill>
            </a:endParaRPr>
          </a:p>
          <a:p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68943508-7890-49A5-B66A-127849D7A6B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11236" y="408051"/>
            <a:ext cx="1006008" cy="10060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47E759E9-E0CA-4781-B024-B59DF38C53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053" y="5958909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1764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9" t="1491" r="965" b="8754"/>
          <a:stretch/>
        </p:blipFill>
        <p:spPr>
          <a:xfrm>
            <a:off x="417963" y="537005"/>
            <a:ext cx="2541831" cy="373008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DE51DE6-B539-9E59-E2DB-6461375101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4202" y="408051"/>
            <a:ext cx="8593042" cy="4038825"/>
          </a:xfrm>
        </p:spPr>
        <p:txBody>
          <a:bodyPr>
            <a:normAutofit/>
          </a:bodyPr>
          <a:lstStyle/>
          <a:p>
            <a:r>
              <a:rPr lang="es-AR" sz="4800" dirty="0" smtClean="0"/>
              <a:t>Revisamos la secuencia didáctica ofrecida en el  QR “Repositorio“ en el material de Educación Ambiental Integral.</a:t>
            </a:r>
            <a:endParaRPr lang="es-AR" sz="4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8526B41-9567-773F-852D-7822A4E7E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7977" y="4832626"/>
            <a:ext cx="9096263" cy="1126283"/>
          </a:xfrm>
        </p:spPr>
        <p:txBody>
          <a:bodyPr/>
          <a:lstStyle/>
          <a:p>
            <a:r>
              <a:rPr lang="es-AR" dirty="0">
                <a:hlinkClick r:id="rId3"/>
              </a:rPr>
              <a:t>https://</a:t>
            </a:r>
            <a:r>
              <a:rPr lang="es-AR" dirty="0" smtClean="0">
                <a:hlinkClick r:id="rId3"/>
              </a:rPr>
              <a:t>www.educ.ar/recursos/152263/seguimos-educando-recreo-cuaderno-3</a:t>
            </a:r>
            <a:endParaRPr lang="es-AR" dirty="0" smtClean="0"/>
          </a:p>
          <a:p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9C9C8D80-3438-4566-FB13-DD65C266C0D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11236" y="408051"/>
            <a:ext cx="1006008" cy="10060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AF34D631-C77E-A28B-5A87-AF35884E85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2053" y="5958909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8390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53EAD1-1EE9-8EB3-2B53-5FA47FC56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8492" y="724573"/>
            <a:ext cx="9052343" cy="3202657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Proponemos ver el video de autosustentable y participación ciudadana…</a:t>
            </a:r>
            <a:br>
              <a:rPr lang="es-AR" dirty="0" smtClean="0"/>
            </a:br>
            <a:r>
              <a:rPr lang="es-AR" dirty="0" smtClean="0"/>
              <a:t>( desde minuto 17:00)</a:t>
            </a: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EB4F7585-3C27-30BD-FFDE-A5CF67F1DF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8909" y="4313740"/>
            <a:ext cx="8915399" cy="1126283"/>
          </a:xfrm>
        </p:spPr>
        <p:txBody>
          <a:bodyPr/>
          <a:lstStyle/>
          <a:p>
            <a:r>
              <a:rPr lang="es-AR" dirty="0">
                <a:hlinkClick r:id="rId2"/>
              </a:rPr>
              <a:t>https://</a:t>
            </a:r>
            <a:r>
              <a:rPr lang="es-AR" dirty="0" smtClean="0">
                <a:hlinkClick r:id="rId2"/>
              </a:rPr>
              <a:t>drive.google.com/file/d/16B1C-nyHyUwPJskFrjZeg5TbRb2Zw4LE/view</a:t>
            </a:r>
            <a:endParaRPr lang="es-AR" dirty="0" smtClean="0"/>
          </a:p>
          <a:p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CD56F7AC-00C0-9B14-12E0-8499E0DDF3B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11236" y="408051"/>
            <a:ext cx="1006008" cy="10060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0C06EF39-6688-9D2D-3951-A64F0A2B82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2053" y="5958909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1667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38300" y="257909"/>
            <a:ext cx="8915399" cy="3796986"/>
          </a:xfrm>
        </p:spPr>
        <p:txBody>
          <a:bodyPr>
            <a:noAutofit/>
          </a:bodyPr>
          <a:lstStyle/>
          <a:p>
            <a:r>
              <a:rPr lang="es-AR" sz="4000" dirty="0" smtClean="0"/>
              <a:t>Les proponemos buscar alguna APP en el celular en relación al cuidado ambiental para que jueguen los estudiantes o se evalúe la misma. (para el próximo encuentro compartirla).</a:t>
            </a:r>
            <a:endParaRPr lang="es-A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25599" y="4161692"/>
            <a:ext cx="8185637" cy="1644817"/>
          </a:xfrm>
        </p:spPr>
        <p:txBody>
          <a:bodyPr>
            <a:normAutofit/>
          </a:bodyPr>
          <a:lstStyle/>
          <a:p>
            <a:r>
              <a:rPr lang="es-AR" b="1" dirty="0" smtClean="0">
                <a:solidFill>
                  <a:srgbClr val="C00000"/>
                </a:solidFill>
              </a:rPr>
              <a:t>Ejemplo: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AR" b="1" dirty="0" smtClean="0">
                <a:solidFill>
                  <a:srgbClr val="C00000"/>
                </a:solidFill>
              </a:rPr>
              <a:t>Desafío ambiental.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AR" b="1" dirty="0" smtClean="0">
                <a:solidFill>
                  <a:srgbClr val="C00000"/>
                </a:solidFill>
              </a:rPr>
              <a:t>Defensor de la naturaleza.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AR" b="1" dirty="0" smtClean="0">
                <a:solidFill>
                  <a:srgbClr val="C00000"/>
                </a:solidFill>
              </a:rPr>
              <a:t>Huerta en casa.    Mi huerta.    </a:t>
            </a:r>
          </a:p>
          <a:p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D94B052C-6235-83B4-46A3-0E1F8AB064E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11236" y="408051"/>
            <a:ext cx="1006008" cy="10060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A0FE1E45-ED64-A9CA-474B-D3B5F0FDFA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053" y="5958909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619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38300" y="408051"/>
            <a:ext cx="8915399" cy="3579971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Para concluir vemos alguno de los videos de inclusión.</a:t>
            </a:r>
            <a:br>
              <a:rPr lang="es-AR" dirty="0" smtClean="0"/>
            </a:br>
            <a:r>
              <a:rPr lang="es-AR" dirty="0" smtClean="0"/>
              <a:t>4 esquinitas de nada, o los colores de las flores…</a:t>
            </a: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57456" y="4273287"/>
            <a:ext cx="8915399" cy="1126283"/>
          </a:xfrm>
        </p:spPr>
        <p:txBody>
          <a:bodyPr/>
          <a:lstStyle/>
          <a:p>
            <a:r>
              <a:rPr lang="es-AR" dirty="0">
                <a:hlinkClick r:id="rId2"/>
              </a:rPr>
              <a:t>https://</a:t>
            </a:r>
            <a:r>
              <a:rPr lang="es-AR" dirty="0" smtClean="0">
                <a:hlinkClick r:id="rId2"/>
              </a:rPr>
              <a:t>www.youtube.com/watch?v=DBjka_zQBdQ</a:t>
            </a:r>
            <a:endParaRPr lang="es-AR" dirty="0" smtClean="0"/>
          </a:p>
          <a:p>
            <a:r>
              <a:rPr lang="es-AR" dirty="0">
                <a:hlinkClick r:id="rId3"/>
              </a:rPr>
              <a:t>https://</a:t>
            </a:r>
            <a:r>
              <a:rPr lang="es-AR" dirty="0" smtClean="0">
                <a:hlinkClick r:id="rId3"/>
              </a:rPr>
              <a:t>www.youtube.com/watch?v=5gB5hgKRv84</a:t>
            </a:r>
            <a:endParaRPr lang="es-AR" dirty="0" smtClean="0"/>
          </a:p>
          <a:p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D94B052C-6235-83B4-46A3-0E1F8AB064E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11236" y="408051"/>
            <a:ext cx="1006008" cy="10060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A0FE1E45-ED64-A9CA-474B-D3B5F0FDFA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2053" y="5958909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1318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66737"/>
            <a:ext cx="7620000" cy="572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9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31305" y="967154"/>
            <a:ext cx="8915399" cy="2262781"/>
          </a:xfrm>
        </p:spPr>
        <p:txBody>
          <a:bodyPr/>
          <a:lstStyle/>
          <a:p>
            <a:r>
              <a:rPr lang="es-AR" b="1" dirty="0" smtClean="0">
                <a:solidFill>
                  <a:srgbClr val="C00000"/>
                </a:solidFill>
              </a:rPr>
              <a:t>Muchas gracias!</a:t>
            </a:r>
            <a:endParaRPr lang="es-AR" b="1" dirty="0">
              <a:solidFill>
                <a:srgbClr val="C0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070967" y="3640241"/>
            <a:ext cx="4772879" cy="1126283"/>
          </a:xfrm>
        </p:spPr>
        <p:txBody>
          <a:bodyPr>
            <a:normAutofit/>
          </a:bodyPr>
          <a:lstStyle/>
          <a:p>
            <a:r>
              <a:rPr lang="es-AR" sz="2400" b="1" dirty="0" smtClean="0">
                <a:solidFill>
                  <a:srgbClr val="C00000"/>
                </a:solidFill>
              </a:rPr>
              <a:t>Equipo de huertas escolares.</a:t>
            </a:r>
            <a:endParaRPr lang="es-A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63549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149</TotalTime>
  <Words>145</Words>
  <Application>Microsoft Office PowerPoint</Application>
  <PresentationFormat>Personalizado</PresentationFormat>
  <Paragraphs>17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Espiral</vt:lpstr>
      <vt:lpstr>2° Encuentro, 2° Módulo Capacitación del Programa Provincial de Huertas Escolares.</vt:lpstr>
      <vt:lpstr>Revisamos la secuencia didáctica ofrecida en el  QR “Repositorio“ en el material de Educación Ambiental Integral.</vt:lpstr>
      <vt:lpstr>Proponemos ver el video de autosustentable y participación ciudadana… ( desde minuto 17:00)</vt:lpstr>
      <vt:lpstr>Les proponemos buscar alguna APP en el celular en relación al cuidado ambiental para que jueguen los estudiantes o se evalúe la misma. (para el próximo encuentro compartirla).</vt:lpstr>
      <vt:lpstr>Para concluir vemos alguno de los videos de inclusión. 4 esquinitas de nada, o los colores de las flores…</vt:lpstr>
      <vt:lpstr>Presentación de PowerPoint</vt:lpstr>
      <vt:lpstr>Muchas gracias!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1° Capacitación del Programa Provincial de Huertas Escolares</dc:title>
  <dc:creator>Usuario</dc:creator>
  <cp:lastModifiedBy>Usuario</cp:lastModifiedBy>
  <cp:revision>18</cp:revision>
  <dcterms:created xsi:type="dcterms:W3CDTF">2022-11-02T13:32:42Z</dcterms:created>
  <dcterms:modified xsi:type="dcterms:W3CDTF">2022-11-05T00:51:34Z</dcterms:modified>
</cp:coreProperties>
</file>