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753" r:id="rId5"/>
    <p:sldMasterId id="2147483767" r:id="rId6"/>
    <p:sldMasterId id="2147483712" r:id="rId7"/>
    <p:sldMasterId id="2147484007" r:id="rId8"/>
  </p:sldMasterIdLst>
  <p:notesMasterIdLst>
    <p:notesMasterId r:id="rId21"/>
  </p:notesMasterIdLst>
  <p:handoutMasterIdLst>
    <p:handoutMasterId r:id="rId22"/>
  </p:handoutMasterIdLst>
  <p:sldIdLst>
    <p:sldId id="268" r:id="rId9"/>
    <p:sldId id="264" r:id="rId10"/>
    <p:sldId id="271" r:id="rId11"/>
    <p:sldId id="270" r:id="rId12"/>
    <p:sldId id="265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80"/>
    <a:srgbClr val="6E6E6E"/>
    <a:srgbClr val="696969"/>
    <a:srgbClr val="646464"/>
    <a:srgbClr val="00ABCA"/>
    <a:srgbClr val="09B4E9"/>
    <a:srgbClr val="08AADC"/>
    <a:srgbClr val="22A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92" autoAdjust="0"/>
  </p:normalViewPr>
  <p:slideViewPr>
    <p:cSldViewPr snapToGrid="0" showGuides="1">
      <p:cViewPr varScale="1">
        <p:scale>
          <a:sx n="67" d="100"/>
          <a:sy n="67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-1956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18BFF1B8-54A9-480C-B90E-55E4290603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1FF81011-D947-4775-8C71-4D48B3639B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B22DEF0-CEB4-4E8A-94D5-256D4E42393D}" type="datetimeFigureOut">
              <a:rPr lang="es-ES"/>
              <a:pPr>
                <a:defRPr/>
              </a:pPr>
              <a:t>07/10/2022</a:t>
            </a:fld>
            <a:endParaRPr lang="es-ES"/>
          </a:p>
        </p:txBody>
      </p:sp>
      <p:sp>
        <p:nvSpPr>
          <p:cNvPr id="4" name="3 Marcador de pie de página">
            <a:extLst>
              <a:ext uri="{FF2B5EF4-FFF2-40B4-BE49-F238E27FC236}">
                <a16:creationId xmlns:a16="http://schemas.microsoft.com/office/drawing/2014/main" id="{03F868F1-27DA-401C-B3EA-C0130B01B1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4FA21008-B086-4899-A2D5-7FEE65C2B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9B703DB-4AF9-4DD2-8050-708BBCB15AB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94790ED0-7D72-46A0-8656-7DFD01BD5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93AF4C71-FCF4-472C-9186-8200905B71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97ED2A2-EAA4-4F2A-A547-50882A91DACD}" type="datetimeFigureOut">
              <a:rPr lang="es-ES"/>
              <a:pPr>
                <a:defRPr/>
              </a:pPr>
              <a:t>07/10/2022</a:t>
            </a:fld>
            <a:endParaRPr lang="es-ES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8DCB0719-8D3E-4E66-8C40-B882766260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0A895914-BC59-4DC4-99D6-2A1A069890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DCA06A23-0452-4188-B032-16FA6085788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E5D6BC0E-B1E0-4C14-A227-5E14CC4B2C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E526533-514D-4D6B-940B-1CCA7B1A278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>
            <a:extLst>
              <a:ext uri="{FF2B5EF4-FFF2-40B4-BE49-F238E27FC236}">
                <a16:creationId xmlns:a16="http://schemas.microsoft.com/office/drawing/2014/main" id="{FECA8003-4A92-43A0-8D8A-C4AF6E6526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2 Marcador de notas">
            <a:extLst>
              <a:ext uri="{FF2B5EF4-FFF2-40B4-BE49-F238E27FC236}">
                <a16:creationId xmlns:a16="http://schemas.microsoft.com/office/drawing/2014/main" id="{6B43E91E-7C7D-48D6-A21D-724B9F3E09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/>
          </a:p>
        </p:txBody>
      </p:sp>
      <p:sp>
        <p:nvSpPr>
          <p:cNvPr id="41988" name="3 Marcador de número de diapositiva">
            <a:extLst>
              <a:ext uri="{FF2B5EF4-FFF2-40B4-BE49-F238E27FC236}">
                <a16:creationId xmlns:a16="http://schemas.microsoft.com/office/drawing/2014/main" id="{1204BE7C-2D78-4DE1-812F-E11C2580B3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263A34-40AA-48D3-9FB2-FA79467CEAF3}" type="slidenum">
              <a:rPr lang="es-ES" altLang="es-ES"/>
              <a:pPr/>
              <a:t>2</a:t>
            </a:fld>
            <a:endParaRPr lang="es-E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>
            <a:extLst>
              <a:ext uri="{FF2B5EF4-FFF2-40B4-BE49-F238E27FC236}">
                <a16:creationId xmlns:a16="http://schemas.microsoft.com/office/drawing/2014/main" id="{C61D4098-9CA1-4C0C-B524-5A853EE203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2 Marcador de notas">
            <a:extLst>
              <a:ext uri="{FF2B5EF4-FFF2-40B4-BE49-F238E27FC236}">
                <a16:creationId xmlns:a16="http://schemas.microsoft.com/office/drawing/2014/main" id="{AC5BAD0E-EE40-4091-9C7B-C495628E1C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/>
          </a:p>
        </p:txBody>
      </p:sp>
      <p:sp>
        <p:nvSpPr>
          <p:cNvPr id="44036" name="3 Marcador de número de diapositiva">
            <a:extLst>
              <a:ext uri="{FF2B5EF4-FFF2-40B4-BE49-F238E27FC236}">
                <a16:creationId xmlns:a16="http://schemas.microsoft.com/office/drawing/2014/main" id="{0845A54A-0861-4D1B-A6B0-27F194F6D6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9B0F80-5793-4B53-A76B-82643DC150C5}" type="slidenum">
              <a:rPr lang="es-ES" altLang="es-ES"/>
              <a:pPr/>
              <a:t>3</a:t>
            </a:fld>
            <a:endParaRPr lang="es-E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>
            <a:extLst>
              <a:ext uri="{FF2B5EF4-FFF2-40B4-BE49-F238E27FC236}">
                <a16:creationId xmlns:a16="http://schemas.microsoft.com/office/drawing/2014/main" id="{DEBA1313-3995-4FFC-A7C2-030AAC2FED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2 Marcador de notas">
            <a:extLst>
              <a:ext uri="{FF2B5EF4-FFF2-40B4-BE49-F238E27FC236}">
                <a16:creationId xmlns:a16="http://schemas.microsoft.com/office/drawing/2014/main" id="{BD971324-3BA8-4D24-8BCF-5E4D41E5EA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/>
          </a:p>
        </p:txBody>
      </p:sp>
      <p:sp>
        <p:nvSpPr>
          <p:cNvPr id="46084" name="3 Marcador de número de diapositiva">
            <a:extLst>
              <a:ext uri="{FF2B5EF4-FFF2-40B4-BE49-F238E27FC236}">
                <a16:creationId xmlns:a16="http://schemas.microsoft.com/office/drawing/2014/main" id="{07EE6F56-2A8D-4840-B17B-1CEF7A5335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BF9034-0C6D-42FB-A2CF-7E787C68BC01}" type="slidenum">
              <a:rPr lang="es-ES" altLang="es-ES"/>
              <a:pPr/>
              <a:t>4</a:t>
            </a:fld>
            <a:endParaRPr lang="es-ES" alt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>
            <a:extLst>
              <a:ext uri="{FF2B5EF4-FFF2-40B4-BE49-F238E27FC236}">
                <a16:creationId xmlns:a16="http://schemas.microsoft.com/office/drawing/2014/main" id="{59265D02-4E6F-4E8F-8273-610FA34716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Marcador de notas">
            <a:extLst>
              <a:ext uri="{FF2B5EF4-FFF2-40B4-BE49-F238E27FC236}">
                <a16:creationId xmlns:a16="http://schemas.microsoft.com/office/drawing/2014/main" id="{EAD7702D-EF1B-443A-8C7A-8F438B87BB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/>
          </a:p>
        </p:txBody>
      </p:sp>
      <p:sp>
        <p:nvSpPr>
          <p:cNvPr id="48132" name="3 Marcador de número de diapositiva">
            <a:extLst>
              <a:ext uri="{FF2B5EF4-FFF2-40B4-BE49-F238E27FC236}">
                <a16:creationId xmlns:a16="http://schemas.microsoft.com/office/drawing/2014/main" id="{975A0DFD-0708-4984-B703-711A67582A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6FCB82-9564-4AEE-963F-8A14004AF8B7}" type="slidenum">
              <a:rPr lang="es-ES" altLang="es-ES"/>
              <a:pPr/>
              <a:t>5</a:t>
            </a:fld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ratula si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3 Conector recto">
            <a:extLst>
              <a:ext uri="{FF2B5EF4-FFF2-40B4-BE49-F238E27FC236}">
                <a16:creationId xmlns:a16="http://schemas.microsoft.com/office/drawing/2014/main" id="{AA424588-2E34-42FA-9AB2-A8C2FA8E3162}"/>
              </a:ext>
            </a:extLst>
          </p:cNvPr>
          <p:cNvCxnSpPr/>
          <p:nvPr userDrawn="1"/>
        </p:nvCxnSpPr>
        <p:spPr>
          <a:xfrm flipV="1">
            <a:off x="3165475" y="3302000"/>
            <a:ext cx="2813050" cy="63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>
            <a:extLst>
              <a:ext uri="{FF2B5EF4-FFF2-40B4-BE49-F238E27FC236}">
                <a16:creationId xmlns:a16="http://schemas.microsoft.com/office/drawing/2014/main" id="{1DCC8FBA-036E-47C0-B816-2903833BF8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67325" y="352425"/>
            <a:ext cx="17907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s-AR" altLang="es-ES" sz="1200">
                <a:solidFill>
                  <a:srgbClr val="00ABCA"/>
                </a:solidFill>
              </a:rPr>
              <a:t>Fecha actualización</a:t>
            </a:r>
            <a:endParaRPr lang="es-ES" altLang="es-ES" sz="1200">
              <a:solidFill>
                <a:srgbClr val="00ABCA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7067550" y="354399"/>
            <a:ext cx="1409700" cy="273051"/>
          </a:xfrm>
          <a:prstGeom prst="rect">
            <a:avLst/>
          </a:prstGeom>
          <a:solidFill>
            <a:srgbClr val="00ABCA"/>
          </a:solidFill>
        </p:spPr>
        <p:txBody>
          <a:bodyPr tIns="46800" bIns="46800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9144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13716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18288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1 Marcador de título"/>
          <p:cNvSpPr>
            <a:spLocks noGrp="1"/>
          </p:cNvSpPr>
          <p:nvPr>
            <p:ph type="title"/>
          </p:nvPr>
        </p:nvSpPr>
        <p:spPr bwMode="auto">
          <a:xfrm>
            <a:off x="4029075" y="2424113"/>
            <a:ext cx="4464050" cy="21701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rgbClr val="6E6E6E"/>
                </a:solidFill>
              </a:defRPr>
            </a:lvl1pPr>
          </a:lstStyle>
          <a:p>
            <a:pPr lvl="0"/>
            <a:r>
              <a:rPr lang="es-ES" alt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6113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erior - 1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3"/>
          </p:nvPr>
        </p:nvSpPr>
        <p:spPr>
          <a:xfrm>
            <a:off x="412999" y="1332384"/>
            <a:ext cx="8281058" cy="4357216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59596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erior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4640132" y="1354365"/>
            <a:ext cx="4040208" cy="4332060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 sz="1800"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 sz="1800"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420914" y="1354365"/>
            <a:ext cx="3765990" cy="4332060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 sz="1800"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 sz="1800"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79447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CB0C6763-A220-415B-811D-60BE770909AC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DC898E-B322-49CB-850B-F587D87FA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29D2C7-A998-4119-BC00-2E75A56D5BB3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A14649-0411-40B4-A05E-B2B74438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EB2D15-7D54-491A-9D04-1947D31BF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9AE7AC-2894-41FF-86E5-4049CE42201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87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1B6E8FC8-DA8E-49EB-8714-C9DE3BCD60C2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92BB9F-1CCD-4132-8BE9-44398942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7C21F7-02AD-41B2-95BD-2C5FD7F2B4B8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4D6DE2-87D5-4AF9-BC67-22B8F222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0FC4A1-5C1D-4A22-958F-0DCAD9E94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D6E931-A110-42E3-A92D-F0A296E9D3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17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0A9D694D-8EF3-4A8E-AA67-0AD86243AE55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FAABD7-E32B-4317-AC86-B3055AF38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F631A-3594-488C-B0CF-A2A17ABD26C9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B71569-55CF-4CED-87D4-FCDEE47B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9FC1F80-82DD-4DF3-AAD3-67FC82E1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7D0BB1-4A11-413C-9BE7-59D25A1977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01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4D20FEF-F9E9-4A65-B2FC-517D4B4AFBD9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E93292E-230D-4C54-9F98-E8BEE150E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87C254-1B1C-4F3B-B476-4F10EE96BD5A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6EFD181-C420-4881-BD49-C21425CB4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8E52501-449C-453A-939F-D8BA57BD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06A984-FE77-4569-85CF-6C92D2D13D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85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223B75D5-FB7E-4716-B6FF-27E7DC013844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1FED9947-1C28-459A-BB06-2BF7520A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9A684A-60CC-4B1A-8517-7FBCA66B09DC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6C3FAAA9-DCC6-4E8D-8319-316D48380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F9E9001-0476-4AC4-9274-A8FABE5B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5BE656-0181-4593-9DD4-0EE5B872C9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7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F1DF3E54-ED75-4F40-9DE1-8C00D5AA020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7054D6C8-6FEC-4482-A27D-40375DFC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2891B8-4375-49AB-85BD-C310575C17DA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725289E-41CC-4EAA-8907-4B06F176B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83272301-73AD-4300-8EC0-B118AC49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725CE7-2862-4AFD-B041-8F244854837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31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5CD8C70F-EFE5-48D3-99B7-513090D0EA12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2AB1FDC1-6649-4D0F-9EC7-87B41FB67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2C3E0A-8ABB-41D9-B342-B15E31B29794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BC19BF45-B9BF-4123-A4A3-D228E678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8ED926-7542-40A9-863C-7E7DFDB6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9EA7BA-88A9-4B3D-AC32-4B2084D5C5D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33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C6DA2385-B98B-4999-99EC-D90EE3AD331A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9BCB65F-33C9-4078-A3B3-C70663AE0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65BE35-5B60-4D61-AA7C-99FF6DD91DE1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A7DC4F2-CB68-4AE8-B19A-7F7F4845A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72EFE8D-87ED-4C1C-A691-EFC46AACB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8A3287-4FA1-41FD-9A10-3BA2F9B55A6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6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ratula con foto -puede cambiar foto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CuadroTexto">
            <a:extLst>
              <a:ext uri="{FF2B5EF4-FFF2-40B4-BE49-F238E27FC236}">
                <a16:creationId xmlns:a16="http://schemas.microsoft.com/office/drawing/2014/main" id="{7F2246A3-7B5E-49A9-8EF9-008BDA8654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486400" y="1597025"/>
            <a:ext cx="17907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s-AR" altLang="es-ES" sz="1200">
                <a:solidFill>
                  <a:srgbClr val="00ABCA"/>
                </a:solidFill>
              </a:rPr>
              <a:t>Fecha actualización</a:t>
            </a:r>
            <a:endParaRPr lang="es-ES" altLang="es-ES" sz="1200">
              <a:solidFill>
                <a:srgbClr val="00ABCA"/>
              </a:solidFill>
            </a:endParaRPr>
          </a:p>
        </p:txBody>
      </p:sp>
      <p:sp>
        <p:nvSpPr>
          <p:cNvPr id="8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7286625" y="1598999"/>
            <a:ext cx="1409700" cy="273051"/>
          </a:xfrm>
          <a:prstGeom prst="rect">
            <a:avLst/>
          </a:prstGeom>
          <a:solidFill>
            <a:srgbClr val="00ABCA"/>
          </a:solidFill>
        </p:spPr>
        <p:txBody>
          <a:bodyPr tIns="46800" bIns="46800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9144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13716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18288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452438"/>
            <a:ext cx="8229600" cy="105886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rgbClr val="6E6E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7" name="16 Marcador de posición de imagen"/>
          <p:cNvSpPr>
            <a:spLocks noGrp="1"/>
          </p:cNvSpPr>
          <p:nvPr>
            <p:ph type="pic" sz="quarter" idx="11"/>
          </p:nvPr>
        </p:nvSpPr>
        <p:spPr>
          <a:xfrm>
            <a:off x="0" y="2336800"/>
            <a:ext cx="9144000" cy="3733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27934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BC133E5A-7F98-4E17-9392-2D3D995E80A0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6B6F7C6-38D9-4D6B-A2BF-144324E90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C39970-2F4D-4265-B77F-CEABC5E938AE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B6CEED9-58C8-47EA-8FA7-0A147459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7EE112C-8B4C-47DE-BE2A-43B2D0347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394ACC-C2DC-466C-A029-0CCAC13234E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99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A1F15959-EB68-4475-9BB7-DC242A196D63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A1F098-EC51-446D-BABD-2263984DB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EC02B0-B044-426D-BD4C-CAF37544D9DD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530E99-610D-42BA-AE63-01E9BAD9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5F78C7-CED2-4B4C-B154-F5C79CEE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4DF59-D7D9-4176-A12F-96DE3D4CC7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15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16B05DCD-F22D-4C6C-BA0E-95FE86BE3B80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A7611179-7172-44D7-ADF5-CF829657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AR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921890C9-D9A2-455C-8017-7D3E36E76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AR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2417050-D5B1-4044-8C9A-9CA6E850FD3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5636C6-483B-43B2-9877-066CE01342FA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2111717-40BE-4EC6-B8C3-1A6F6BA2F45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0CC16B-8D6D-4500-B03B-8B29102492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A43EA9-7420-44E9-ABDA-7E555FEDF8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01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429A31B-7A0E-4B9B-8ADB-586A8025CF1C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114AAF4-8345-4E5D-9C2A-175B92C63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985B13-1E05-4218-B396-D4D4A8475E3F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036E38B-9EB4-4AE7-8553-7AC4B7288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B37FCF0-AE08-4045-8377-F2905017D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B190E6-1F9C-4756-86CF-FB348826242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4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EB683FFB-904C-49BF-BB73-87D6CA23D5B3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937F6D1B-ED9E-490E-90E0-44347FA7C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AR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FB978321-6C4D-46DD-B5E3-055945A42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AR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EC845D2-57B3-42D3-B0F1-1C220702A74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2B55F2-5DD3-4374-A6C1-C6031771C2D0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32FFFF9-007C-492D-BD9C-BE5C7D3B254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6C3A5D6-0E45-4138-921E-49FD70CFAD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E90A5A-F0CC-4D4E-A827-F4C6DFF13C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83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6079C76-BCA8-4A14-A17C-E2070BC032E7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8F76DE9-9B12-40CD-B8D9-14CB41C6E0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FDD382-E74F-4F52-9C8B-DEAB7F7913E9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56D3A36-8A78-4709-A12A-3EBE2C441A6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D868C65-985A-43DF-B7C8-D597A99C68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229E31-00CB-4393-BBB7-66043836A2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80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918501C4-D979-4CAA-8147-7F95A27B96E5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10C711-5AC4-47F4-823A-16132A8A2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6A3FE3-858E-4F7D-A313-3FFEE39AE910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A2ADAB-05D1-456B-9991-57BF2F2BF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87E3AE-21D9-438F-A006-E6024007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3726FE-33CB-454B-BACB-31BB0D748A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832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99C117AA-A7BE-410C-8798-36E4C5A502E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14986-3225-42EF-B19E-2FF6DAECB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594A78-90E3-42E5-8B38-9D5BA414171D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6BA4F6-CF82-4B20-A716-22C548AF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8A4B4B-6F01-4361-9C4E-6934949E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7423AF-177D-4BBA-8B0B-670C6DD8CB8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009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ior - Texto e imagen - Texto y tabla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3321958" y="1323975"/>
            <a:ext cx="5343780" cy="4381500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381000" y="1323975"/>
            <a:ext cx="2585700" cy="4381500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9252383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ior - 3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3301216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421218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6"/>
          </p:nvPr>
        </p:nvSpPr>
        <p:spPr>
          <a:xfrm>
            <a:off x="6181536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3033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ratula con foto 2 -puede cambiar foto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CuadroTexto">
            <a:extLst>
              <a:ext uri="{FF2B5EF4-FFF2-40B4-BE49-F238E27FC236}">
                <a16:creationId xmlns:a16="http://schemas.microsoft.com/office/drawing/2014/main" id="{0BDA75EA-9269-4615-8D2A-C9993B9643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486400" y="1597025"/>
            <a:ext cx="17907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s-AR" altLang="es-ES" sz="1200">
                <a:solidFill>
                  <a:srgbClr val="00ABCA"/>
                </a:solidFill>
              </a:rPr>
              <a:t>Fecha actualización</a:t>
            </a:r>
            <a:endParaRPr lang="es-ES" altLang="es-ES" sz="1200">
              <a:solidFill>
                <a:srgbClr val="00ABCA"/>
              </a:solidFill>
            </a:endParaRPr>
          </a:p>
        </p:txBody>
      </p:sp>
      <p:sp>
        <p:nvSpPr>
          <p:cNvPr id="8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7286625" y="1598999"/>
            <a:ext cx="1409700" cy="273051"/>
          </a:xfrm>
          <a:prstGeom prst="rect">
            <a:avLst/>
          </a:prstGeom>
          <a:solidFill>
            <a:srgbClr val="00ABCA"/>
          </a:solidFill>
        </p:spPr>
        <p:txBody>
          <a:bodyPr tIns="46800" bIns="46800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9144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13716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182880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452438"/>
            <a:ext cx="8229600" cy="105886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rgbClr val="6E6E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7" name="16 Marcador de posición de imagen"/>
          <p:cNvSpPr>
            <a:spLocks noGrp="1"/>
          </p:cNvSpPr>
          <p:nvPr>
            <p:ph type="pic" sz="quarter" idx="11"/>
          </p:nvPr>
        </p:nvSpPr>
        <p:spPr>
          <a:xfrm>
            <a:off x="0" y="2336800"/>
            <a:ext cx="9144000" cy="3733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190220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ior - 1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3"/>
          </p:nvPr>
        </p:nvSpPr>
        <p:spPr>
          <a:xfrm>
            <a:off x="412999" y="1332384"/>
            <a:ext cx="8281058" cy="4357216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388267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ior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4640132" y="1354365"/>
            <a:ext cx="4040208" cy="4332060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 sz="1800"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 sz="1800"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420914" y="1354365"/>
            <a:ext cx="3765990" cy="4332060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 sz="1800"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 sz="1800"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9795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1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3"/>
          </p:nvPr>
        </p:nvSpPr>
        <p:spPr>
          <a:xfrm>
            <a:off x="412999" y="1332384"/>
            <a:ext cx="8281058" cy="4357216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63584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4640132" y="1354365"/>
            <a:ext cx="4040208" cy="4332060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 sz="1800"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 sz="1800"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420914" y="1354365"/>
            <a:ext cx="3765990" cy="4332060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 sz="1800"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 sz="1800"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4077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3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3301216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421218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6"/>
          </p:nvPr>
        </p:nvSpPr>
        <p:spPr>
          <a:xfrm>
            <a:off x="6181536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78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Texto e imagen - Texto y tabla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3321958" y="1323975"/>
            <a:ext cx="5343780" cy="4381500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381000" y="1323975"/>
            <a:ext cx="2585700" cy="4381500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0362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erior - Texto e imagen - Texto y tabla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3321958" y="1323975"/>
            <a:ext cx="5343780" cy="4381500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381000" y="1323975"/>
            <a:ext cx="2585700" cy="4381500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2851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erior - 3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sz="quarter" idx="14"/>
          </p:nvPr>
        </p:nvSpPr>
        <p:spPr>
          <a:xfrm>
            <a:off x="3301216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5"/>
          </p:nvPr>
        </p:nvSpPr>
        <p:spPr>
          <a:xfrm>
            <a:off x="421218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6"/>
          </p:nvPr>
        </p:nvSpPr>
        <p:spPr>
          <a:xfrm>
            <a:off x="6181536" y="1333500"/>
            <a:ext cx="2505264" cy="4362451"/>
          </a:xfrm>
        </p:spPr>
        <p:txBody>
          <a:bodyPr lIns="72000" tIns="72000" rIns="72000" bIns="72000">
            <a:noAutofit/>
          </a:bodyPr>
          <a:lstStyle>
            <a:lvl1pPr marL="285750" indent="-285750">
              <a:buFont typeface="Wingdings" panose="05000000000000000000" pitchFamily="2" charset="2"/>
              <a:buChar char="q"/>
              <a:defRPr sz="1600">
                <a:solidFill>
                  <a:srgbClr val="6E6E6E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3705" y="130626"/>
            <a:ext cx="8316590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8996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6.jpe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image" Target="../media/image6.jpeg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>
            <a:extLst>
              <a:ext uri="{FF2B5EF4-FFF2-40B4-BE49-F238E27FC236}">
                <a16:creationId xmlns:a16="http://schemas.microsoft.com/office/drawing/2014/main" id="{DDE95DCC-9D11-4749-98DE-E76CBCDE21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Marcador de título">
            <a:extLst>
              <a:ext uri="{FF2B5EF4-FFF2-40B4-BE49-F238E27FC236}">
                <a16:creationId xmlns:a16="http://schemas.microsoft.com/office/drawing/2014/main" id="{2C0B8602-9C1C-4860-9974-8E32F74C02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029075" y="2386013"/>
            <a:ext cx="4464050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6E6E6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6E6E6E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6E6E6E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6E6E6E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6E6E6E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>
            <a:extLst>
              <a:ext uri="{FF2B5EF4-FFF2-40B4-BE49-F238E27FC236}">
                <a16:creationId xmlns:a16="http://schemas.microsoft.com/office/drawing/2014/main" id="{9CA34364-684C-4A4D-909E-9373507196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88913"/>
            <a:ext cx="9147175" cy="704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schvetz.natalia\Mis documentos\Natalia\Grafica\DISENOS\CVIS-GRAL-PL- Plantilla ppt portada foto 2.jpg">
            <a:extLst>
              <a:ext uri="{FF2B5EF4-FFF2-40B4-BE49-F238E27FC236}">
                <a16:creationId xmlns:a16="http://schemas.microsoft.com/office/drawing/2014/main" id="{B8BE5D0E-8F8E-4BA7-8885-A4CC2CDA5C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2B0CD90A-861B-405C-B8C9-DA6B6470AD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88063"/>
            <a:ext cx="91471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título">
            <a:extLst>
              <a:ext uri="{FF2B5EF4-FFF2-40B4-BE49-F238E27FC236}">
                <a16:creationId xmlns:a16="http://schemas.microsoft.com/office/drawing/2014/main" id="{4472142A-BD0B-4B6F-A3F2-99BE3CD37A6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3850" y="287338"/>
            <a:ext cx="84963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90000" rIns="0" bIns="9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4099" name="2 Marcador de texto">
            <a:extLst>
              <a:ext uri="{FF2B5EF4-FFF2-40B4-BE49-F238E27FC236}">
                <a16:creationId xmlns:a16="http://schemas.microsoft.com/office/drawing/2014/main" id="{9233B252-BB66-4027-BD9C-9778F58642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23850" y="1535113"/>
            <a:ext cx="84963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6E0EE4D-ED89-42FE-9A1E-EA11F2C2C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40425" y="6524625"/>
            <a:ext cx="2895600" cy="3333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eaLnBrk="1" hangingPunct="1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pic>
        <p:nvPicPr>
          <p:cNvPr id="4101" name="Picture 7" descr="d:\schvetz.natalia\Mis documentos\Natalia\Grafica\DISENOS\CVIS-GRAL-PL- Plantilla ppt interior.jpg">
            <a:extLst>
              <a:ext uri="{FF2B5EF4-FFF2-40B4-BE49-F238E27FC236}">
                <a16:creationId xmlns:a16="http://schemas.microsoft.com/office/drawing/2014/main" id="{E25424A6-45A6-442C-B11D-675C4CECF4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03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n 1">
            <a:extLst>
              <a:ext uri="{FF2B5EF4-FFF2-40B4-BE49-F238E27FC236}">
                <a16:creationId xmlns:a16="http://schemas.microsoft.com/office/drawing/2014/main" id="{A801D3BE-96AB-4FAF-8C11-E417B0C4BF9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34C53E7E-4D9E-4263-A433-E6B02A544087}"/>
              </a:ext>
            </a:extLst>
          </p:cNvPr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>
              <a:extLst>
                <a:ext uri="{FF2B5EF4-FFF2-40B4-BE49-F238E27FC236}">
                  <a16:creationId xmlns:a16="http://schemas.microsoft.com/office/drawing/2014/main" id="{02430C09-5B52-4A32-B609-F79E25FEDE18}"/>
                </a:ext>
              </a:extLst>
            </p:cNvPr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BFFE9F14-8A5B-48CF-9C8D-7428245C7E44}"/>
                </a:ext>
              </a:extLst>
            </p:cNvPr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>
              <a:extLst>
                <a:ext uri="{FF2B5EF4-FFF2-40B4-BE49-F238E27FC236}">
                  <a16:creationId xmlns:a16="http://schemas.microsoft.com/office/drawing/2014/main" id="{50C015EF-AC22-46BB-8F17-D52377788211}"/>
                </a:ext>
              </a:extLst>
            </p:cNvPr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>
              <a:extLst>
                <a:ext uri="{FF2B5EF4-FFF2-40B4-BE49-F238E27FC236}">
                  <a16:creationId xmlns:a16="http://schemas.microsoft.com/office/drawing/2014/main" id="{5E8A6122-2AC4-47D2-B858-84A05005547D}"/>
                </a:ext>
              </a:extLst>
            </p:cNvPr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E7B98B6F-7677-4E45-A613-DD64AC373498}"/>
                </a:ext>
              </a:extLst>
            </p:cNvPr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05F28A95-38A7-47A5-BF82-6A92274A6314}"/>
                </a:ext>
              </a:extLst>
            </p:cNvPr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643A6AE2-3C7F-4A43-A246-B851F71B4052}"/>
                </a:ext>
              </a:extLst>
            </p:cNvPr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>
              <a:extLst>
                <a:ext uri="{FF2B5EF4-FFF2-40B4-BE49-F238E27FC236}">
                  <a16:creationId xmlns:a16="http://schemas.microsoft.com/office/drawing/2014/main" id="{4FC61A16-9D28-4534-AD53-EE117BB938E0}"/>
                </a:ext>
              </a:extLst>
            </p:cNvPr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>
              <a:extLst>
                <a:ext uri="{FF2B5EF4-FFF2-40B4-BE49-F238E27FC236}">
                  <a16:creationId xmlns:a16="http://schemas.microsoft.com/office/drawing/2014/main" id="{07BAB20D-9128-453F-8EEC-3AAC38C83279}"/>
                </a:ext>
              </a:extLst>
            </p:cNvPr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>
              <a:extLst>
                <a:ext uri="{FF2B5EF4-FFF2-40B4-BE49-F238E27FC236}">
                  <a16:creationId xmlns:a16="http://schemas.microsoft.com/office/drawing/2014/main" id="{2210EFA4-1799-49CB-94D0-2F832BFC7BE5}"/>
                </a:ext>
              </a:extLst>
            </p:cNvPr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>
              <a:extLst>
                <a:ext uri="{FF2B5EF4-FFF2-40B4-BE49-F238E27FC236}">
                  <a16:creationId xmlns:a16="http://schemas.microsoft.com/office/drawing/2014/main" id="{C1EB6F30-CD15-48F5-B286-994502B99DA6}"/>
                </a:ext>
              </a:extLst>
            </p:cNvPr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>
              <a:extLst>
                <a:ext uri="{FF2B5EF4-FFF2-40B4-BE49-F238E27FC236}">
                  <a16:creationId xmlns:a16="http://schemas.microsoft.com/office/drawing/2014/main" id="{00D8A9B9-302A-4831-B85F-279BE13F8C88}"/>
                </a:ext>
              </a:extLst>
            </p:cNvPr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10CF890-35A3-4E36-81B4-94532E26CC55}"/>
              </a:ext>
            </a:extLst>
          </p:cNvPr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>
              <a:extLst>
                <a:ext uri="{FF2B5EF4-FFF2-40B4-BE49-F238E27FC236}">
                  <a16:creationId xmlns:a16="http://schemas.microsoft.com/office/drawing/2014/main" id="{59B35AB2-017B-4AFC-844D-CD2DE447AA77}"/>
                </a:ext>
              </a:extLst>
            </p:cNvPr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>
              <a:extLst>
                <a:ext uri="{FF2B5EF4-FFF2-40B4-BE49-F238E27FC236}">
                  <a16:creationId xmlns:a16="http://schemas.microsoft.com/office/drawing/2014/main" id="{22D259BE-D36E-4D6A-A9D7-72BE6DEFB691}"/>
                </a:ext>
              </a:extLst>
            </p:cNvPr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>
              <a:extLst>
                <a:ext uri="{FF2B5EF4-FFF2-40B4-BE49-F238E27FC236}">
                  <a16:creationId xmlns:a16="http://schemas.microsoft.com/office/drawing/2014/main" id="{CC39C767-5B9E-4B6B-A39D-916040E7EADC}"/>
                </a:ext>
              </a:extLst>
            </p:cNvPr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>
              <a:extLst>
                <a:ext uri="{FF2B5EF4-FFF2-40B4-BE49-F238E27FC236}">
                  <a16:creationId xmlns:a16="http://schemas.microsoft.com/office/drawing/2014/main" id="{CAD629DA-EA1A-42AF-89BD-DEB1D8804BAD}"/>
                </a:ext>
              </a:extLst>
            </p:cNvPr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>
              <a:extLst>
                <a:ext uri="{FF2B5EF4-FFF2-40B4-BE49-F238E27FC236}">
                  <a16:creationId xmlns:a16="http://schemas.microsoft.com/office/drawing/2014/main" id="{6FE14B45-9707-4CAB-86CC-CF6529DDEA42}"/>
                </a:ext>
              </a:extLst>
            </p:cNvPr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>
              <a:extLst>
                <a:ext uri="{FF2B5EF4-FFF2-40B4-BE49-F238E27FC236}">
                  <a16:creationId xmlns:a16="http://schemas.microsoft.com/office/drawing/2014/main" id="{41931AEE-BA29-4846-B392-EA9C8F01D1AE}"/>
                </a:ext>
              </a:extLst>
            </p:cNvPr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>
              <a:extLst>
                <a:ext uri="{FF2B5EF4-FFF2-40B4-BE49-F238E27FC236}">
                  <a16:creationId xmlns:a16="http://schemas.microsoft.com/office/drawing/2014/main" id="{B0DF4297-2E5D-4598-A34A-218BCB857A24}"/>
                </a:ext>
              </a:extLst>
            </p:cNvPr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>
              <a:extLst>
                <a:ext uri="{FF2B5EF4-FFF2-40B4-BE49-F238E27FC236}">
                  <a16:creationId xmlns:a16="http://schemas.microsoft.com/office/drawing/2014/main" id="{2755B6F9-B19E-415B-AFAE-DE6BF7ACF46A}"/>
                </a:ext>
              </a:extLst>
            </p:cNvPr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>
              <a:extLst>
                <a:ext uri="{FF2B5EF4-FFF2-40B4-BE49-F238E27FC236}">
                  <a16:creationId xmlns:a16="http://schemas.microsoft.com/office/drawing/2014/main" id="{528D17B5-8024-4742-82CA-88D26BEB6C08}"/>
                </a:ext>
              </a:extLst>
            </p:cNvPr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>
              <a:extLst>
                <a:ext uri="{FF2B5EF4-FFF2-40B4-BE49-F238E27FC236}">
                  <a16:creationId xmlns:a16="http://schemas.microsoft.com/office/drawing/2014/main" id="{BC42A313-5355-4206-9333-1421BEEE133A}"/>
                </a:ext>
              </a:extLst>
            </p:cNvPr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>
              <a:extLst>
                <a:ext uri="{FF2B5EF4-FFF2-40B4-BE49-F238E27FC236}">
                  <a16:creationId xmlns:a16="http://schemas.microsoft.com/office/drawing/2014/main" id="{1E558175-C93A-40C3-8AB5-F443C1E2552B}"/>
                </a:ext>
              </a:extLst>
            </p:cNvPr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>
              <a:extLst>
                <a:ext uri="{FF2B5EF4-FFF2-40B4-BE49-F238E27FC236}">
                  <a16:creationId xmlns:a16="http://schemas.microsoft.com/office/drawing/2014/main" id="{5D61CB77-F467-4510-9D1B-51DD906D51BA}"/>
                </a:ext>
              </a:extLst>
            </p:cNvPr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67B19966-9AE6-4184-AACD-00DD24C60F03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25" name="Title Placeholder 1">
            <a:extLst>
              <a:ext uri="{FF2B5EF4-FFF2-40B4-BE49-F238E27FC236}">
                <a16:creationId xmlns:a16="http://schemas.microsoft.com/office/drawing/2014/main" id="{33347EAD-D71A-4D38-9584-CF1A665E057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título del patrón</a:t>
            </a:r>
            <a:endParaRPr lang="en-US" altLang="es-AR"/>
          </a:p>
        </p:txBody>
      </p:sp>
      <p:sp>
        <p:nvSpPr>
          <p:cNvPr id="5126" name="Text Placeholder 2">
            <a:extLst>
              <a:ext uri="{FF2B5EF4-FFF2-40B4-BE49-F238E27FC236}">
                <a16:creationId xmlns:a16="http://schemas.microsoft.com/office/drawing/2014/main" id="{4F085978-9D5E-44ED-940C-F585F06659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  <a:endParaRPr lang="en-US" altLang="es-A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CE45C-D692-4809-BEC4-8D4C2DCF9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95A878-9E18-4013-B7F3-8CB2BC8FEE0A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8B9C6-A486-4E60-B481-BD0BC7470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9AFAE-9BEC-4518-9BDE-46E21A5F5A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dirty="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6772E80B-805B-4B1D-8493-D9C307738BF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5130" name="Picture 7" descr="d:\schvetz.natalia\Mis documentos\Natalia\Grafica\DISENOS\CVIS-GRAL-PL- Plantilla ppt interior.jpg">
            <a:extLst>
              <a:ext uri="{FF2B5EF4-FFF2-40B4-BE49-F238E27FC236}">
                <a16:creationId xmlns:a16="http://schemas.microsoft.com/office/drawing/2014/main" id="{2E7CF099-5BB7-487C-AB7A-82A86B4EC8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03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Imagen 1">
            <a:extLst>
              <a:ext uri="{FF2B5EF4-FFF2-40B4-BE49-F238E27FC236}">
                <a16:creationId xmlns:a16="http://schemas.microsoft.com/office/drawing/2014/main" id="{A8035E32-8C80-437F-906C-F6ACF21F163B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4070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  <p:sldLayoutId id="2147484081" r:id="rId12"/>
    <p:sldLayoutId id="2147484082" r:id="rId13"/>
    <p:sldLayoutId id="2147484083" r:id="rId14"/>
    <p:sldLayoutId id="2147484084" r:id="rId15"/>
    <p:sldLayoutId id="2147484085" r:id="rId16"/>
    <p:sldLayoutId id="2147484086" r:id="rId17"/>
    <p:sldLayoutId id="2147484087" r:id="rId18"/>
    <p:sldLayoutId id="2147484088" r:id="rId19"/>
    <p:sldLayoutId id="2147484089" r:id="rId20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1.bp.blogspot.com/_QsSvXO7cJiA/SjF3PkKbHdI/AAAAAAAAAIc/KBCvaTtKBbE/s1600-h/DSC01322.JPG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bcdeladestruccion.files.wordpress.com/2012/08/ideas-para-hacer-brotes-legumbres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9.png"/><Relationship Id="rId5" Type="http://schemas.openxmlformats.org/officeDocument/2006/relationships/image" Target="../media/image10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gp/product/B007R3P4CW/ref=as_li_ss_tl?ie=UTF8&amp;camp=1789&amp;creative=390957&amp;creativeASIN=B007R3P4CW&amp;linkCode=as2&amp;tag=lovevita-20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9.png"/><Relationship Id="rId5" Type="http://schemas.openxmlformats.org/officeDocument/2006/relationships/image" Target="../media/image10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4 Título">
            <a:extLst>
              <a:ext uri="{FF2B5EF4-FFF2-40B4-BE49-F238E27FC236}">
                <a16:creationId xmlns:a16="http://schemas.microsoft.com/office/drawing/2014/main" id="{5A2A5BE4-E359-42F5-879A-8D2998EBE1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s-ES" altLang="es-ES" b="1">
                <a:solidFill>
                  <a:schemeClr val="tx1"/>
                </a:solidFill>
              </a:rPr>
              <a:t>BROTES Y GERMINADOS</a:t>
            </a:r>
          </a:p>
        </p:txBody>
      </p:sp>
      <p:pic>
        <p:nvPicPr>
          <p:cNvPr id="39940" name="BLOGGER_PHOTO_ID_5346185341954629074" descr="http://1.bp.blogspot.com/_QsSvXO7cJiA/SjF3PkKbHdI/AAAAAAAAAIc/KBCvaTtKBbE/s200/DSC01322.JPG">
            <a:hlinkClick r:id="rId2"/>
            <a:extLst>
              <a:ext uri="{FF2B5EF4-FFF2-40B4-BE49-F238E27FC236}">
                <a16:creationId xmlns:a16="http://schemas.microsoft.com/office/drawing/2014/main" id="{E1A59D6C-10CE-422C-A338-C2FEE0366D0D}"/>
              </a:ext>
            </a:extLst>
          </p:cNvPr>
          <p:cNvPicPr>
            <a:picLocks noGrp="1"/>
          </p:cNvPicPr>
          <p:nvPr>
            <p:ph type="pic" sz="quarter" idx="1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378075"/>
            <a:ext cx="9144000" cy="3692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46F1D7D-246B-48FD-BECD-37FF6DED915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3913" y="629988"/>
            <a:ext cx="782887" cy="78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C249DC0-4E61-4703-A69F-E1BE98B1B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5" y="6070600"/>
            <a:ext cx="7112029" cy="5386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>
            <a:extLst>
              <a:ext uri="{FF2B5EF4-FFF2-40B4-BE49-F238E27FC236}">
                <a16:creationId xmlns:a16="http://schemas.microsoft.com/office/drawing/2014/main" id="{C187F848-0F79-4A44-88F8-B99CE20CA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MX">
                <a:solidFill>
                  <a:schemeClr val="tx1">
                    <a:lumMod val="85000"/>
                    <a:lumOff val="15000"/>
                  </a:schemeClr>
                </a:solidFill>
              </a:rPr>
              <a:t>MODELO FAMILIAR EN PISOS</a:t>
            </a:r>
          </a:p>
        </p:txBody>
      </p:sp>
      <p:pic>
        <p:nvPicPr>
          <p:cNvPr id="53251" name="Picture 2" descr="Resultado de imagen para IMAGENES GERMINADORES PARA BROTES">
            <a:extLst>
              <a:ext uri="{FF2B5EF4-FFF2-40B4-BE49-F238E27FC236}">
                <a16:creationId xmlns:a16="http://schemas.microsoft.com/office/drawing/2014/main" id="{B7B49197-7A59-40D2-B126-C738E2C4942F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06563" y="1114425"/>
            <a:ext cx="6043612" cy="4532313"/>
          </a:xfrm>
          <a:noFill/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0174BE7-3DB4-4A37-8B6F-A6BDD6F14A8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71792E1-28DD-49A1-95CD-4D0943053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CB345C5B-65EE-4737-914A-9B46798F51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40263" y="1354138"/>
            <a:ext cx="4040187" cy="43322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Lentejas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Maíz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bg2">
                    <a:lumMod val="10000"/>
                  </a:schemeClr>
                </a:solidFill>
              </a:rPr>
              <a:t>Mostaza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bg2">
                    <a:lumMod val="10000"/>
                  </a:schemeClr>
                </a:solidFill>
              </a:rPr>
              <a:t>Porotos </a:t>
            </a:r>
            <a:r>
              <a:rPr lang="es-ES" sz="2400" b="1" dirty="0" err="1">
                <a:solidFill>
                  <a:schemeClr val="bg2">
                    <a:lumMod val="10000"/>
                  </a:schemeClr>
                </a:solidFill>
              </a:rPr>
              <a:t>Mung</a:t>
            </a:r>
            <a:endParaRPr lang="es-ES" sz="2400" b="1" dirty="0">
              <a:solidFill>
                <a:schemeClr val="bg2">
                  <a:lumMod val="1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Calabaza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Girasol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bg2">
                    <a:lumMod val="10000"/>
                  </a:schemeClr>
                </a:solidFill>
              </a:rPr>
              <a:t>Rabanito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Sésamo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……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D965DE-E3E8-4855-ADC2-0E01B3FC26C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0688" y="1354138"/>
            <a:ext cx="3765550" cy="43322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bg2">
                    <a:lumMod val="10000"/>
                  </a:schemeClr>
                </a:solidFill>
              </a:rPr>
              <a:t>Alfalfa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Trigo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Arroz integral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Arvejas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Avena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Berro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bg2">
                    <a:lumMod val="10000"/>
                  </a:schemeClr>
                </a:solidFill>
              </a:rPr>
              <a:t>Fenogreco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Garbanzos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Soja verde</a:t>
            </a:r>
          </a:p>
        </p:txBody>
      </p:sp>
      <p:sp>
        <p:nvSpPr>
          <p:cNvPr id="22532" name="Título 3">
            <a:extLst>
              <a:ext uri="{FF2B5EF4-FFF2-40B4-BE49-F238E27FC236}">
                <a16:creationId xmlns:a16="http://schemas.microsoft.com/office/drawing/2014/main" id="{9DB62A63-125E-4B49-A1FB-5B2FDE4F7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MX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¿QUÉ BROTAR?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DC30BCC-F9B2-437D-AF50-29E77D1A895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8A4E190-269B-4FA4-87FF-0F0279E04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>
            <a:extLst>
              <a:ext uri="{FF2B5EF4-FFF2-40B4-BE49-F238E27FC236}">
                <a16:creationId xmlns:a16="http://schemas.microsoft.com/office/drawing/2014/main" id="{1151690B-40BE-4A74-9548-BA8D91FA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MX">
                <a:solidFill>
                  <a:schemeClr val="tx1">
                    <a:lumMod val="85000"/>
                    <a:lumOff val="15000"/>
                  </a:schemeClr>
                </a:solidFill>
              </a:rPr>
              <a:t>OTRAS IDEAS…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733FDC-F66E-47FC-8AA3-4823AB244F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2750" y="1331913"/>
            <a:ext cx="8281988" cy="43576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200" dirty="0">
                <a:solidFill>
                  <a:schemeClr val="bg2">
                    <a:lumMod val="10000"/>
                  </a:schemeClr>
                </a:solidFill>
              </a:rPr>
              <a:t>Leches vegetales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3200" dirty="0">
                <a:solidFill>
                  <a:schemeClr val="bg2">
                    <a:lumMod val="10000"/>
                  </a:schemeClr>
                </a:solidFill>
              </a:rPr>
              <a:t>Quesos vegetales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3200" dirty="0">
                <a:solidFill>
                  <a:schemeClr val="bg2">
                    <a:lumMod val="10000"/>
                  </a:schemeClr>
                </a:solidFill>
              </a:rPr>
              <a:t>Hamburguesas de brotes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3200" dirty="0">
                <a:solidFill>
                  <a:schemeClr val="bg2">
                    <a:lumMod val="10000"/>
                  </a:schemeClr>
                </a:solidFill>
              </a:rPr>
              <a:t>Snacks de brotes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3200" dirty="0">
                <a:solidFill>
                  <a:schemeClr val="bg2">
                    <a:lumMod val="10000"/>
                  </a:schemeClr>
                </a:solidFill>
              </a:rPr>
              <a:t>Croquetas de brotes</a:t>
            </a:r>
          </a:p>
          <a:p>
            <a:pPr fontAlgn="auto">
              <a:spcAft>
                <a:spcPts val="0"/>
              </a:spcAft>
              <a:defRPr/>
            </a:pPr>
            <a:endParaRPr lang="es-ES" sz="3200" dirty="0">
              <a:solidFill>
                <a:schemeClr val="bg2">
                  <a:lumMod val="10000"/>
                </a:schemeClr>
              </a:solidFill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es-ES" sz="3200">
                <a:solidFill>
                  <a:schemeClr val="bg2">
                    <a:lumMod val="10000"/>
                  </a:schemeClr>
                </a:solidFill>
              </a:rPr>
              <a:t>Gracias!!!!</a:t>
            </a:r>
            <a:endParaRPr lang="es-ES" sz="3200" dirty="0">
              <a:solidFill>
                <a:schemeClr val="bg2">
                  <a:lumMod val="1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s-E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6524266-041C-483B-B299-4CD06195A95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F3003C4-A91C-4DC0-9F65-C72BA78F9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>
            <a:extLst>
              <a:ext uri="{FF2B5EF4-FFF2-40B4-BE49-F238E27FC236}">
                <a16:creationId xmlns:a16="http://schemas.microsoft.com/office/drawing/2014/main" id="{9E096200-BEC8-441E-A441-2109862DF51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688" y="1354138"/>
            <a:ext cx="8308975" cy="4332287"/>
          </a:xfrm>
        </p:spPr>
        <p:txBody>
          <a:bodyPr rtlCol="0"/>
          <a:lstStyle/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s-AR" altLang="es-ES" dirty="0"/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s-AR" altLang="es-ES" dirty="0"/>
          </a:p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altLang="es-ES" sz="2400" b="1" u="sng" dirty="0">
                <a:solidFill>
                  <a:schemeClr val="bg2">
                    <a:lumMod val="10000"/>
                  </a:schemeClr>
                </a:solidFill>
              </a:rPr>
              <a:t>¿QUÉ SON?</a:t>
            </a:r>
          </a:p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altLang="es-ES" sz="2400" b="1" dirty="0">
                <a:solidFill>
                  <a:schemeClr val="bg2">
                    <a:lumMod val="10000"/>
                  </a:schemeClr>
                </a:solidFill>
              </a:rPr>
              <a:t>Semillas de cereales o leguminosas que se activan.</a:t>
            </a:r>
          </a:p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altLang="es-ES" sz="2400" b="1" u="sng" dirty="0">
                <a:solidFill>
                  <a:schemeClr val="bg2">
                    <a:lumMod val="10000"/>
                  </a:schemeClr>
                </a:solidFill>
              </a:rPr>
              <a:t>CON PRESENCIA DE:</a:t>
            </a:r>
          </a:p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altLang="es-ES" sz="2400" b="1" dirty="0">
                <a:solidFill>
                  <a:schemeClr val="bg2">
                    <a:lumMod val="10000"/>
                  </a:schemeClr>
                </a:solidFill>
              </a:rPr>
              <a:t>Agua, luz y temperatura.</a:t>
            </a:r>
          </a:p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altLang="es-ES" sz="2400" b="1" dirty="0">
                <a:solidFill>
                  <a:schemeClr val="bg2">
                    <a:lumMod val="10000"/>
                  </a:schemeClr>
                </a:solidFill>
              </a:rPr>
              <a:t>(Como cualquier ser vivo…)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23C71FC-DB89-45BE-BC18-5CE0C1A189F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7D3B8CC-C990-4665-89FC-4613BB0078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contenido">
            <a:extLst>
              <a:ext uri="{FF2B5EF4-FFF2-40B4-BE49-F238E27FC236}">
                <a16:creationId xmlns:a16="http://schemas.microsoft.com/office/drawing/2014/main" id="{7DFFD763-ADE4-4F98-ACEC-DCC1050C2F3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4338" y="1684339"/>
            <a:ext cx="8315325" cy="4043362"/>
          </a:xfrm>
        </p:spPr>
        <p:txBody>
          <a:bodyPr rtlCol="0"/>
          <a:lstStyle/>
          <a:p>
            <a:pPr marL="0" indent="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1-</a:t>
            </a:r>
            <a:r>
              <a:rPr lang="es-ES" sz="2800" b="1" dirty="0">
                <a:solidFill>
                  <a:srgbClr val="0070C0"/>
                </a:solidFill>
              </a:rPr>
              <a:t> </a:t>
            </a: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Ricos en vitaminas y minerales esenciales.</a:t>
            </a:r>
            <a:br>
              <a:rPr lang="es-ES" sz="2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2-</a:t>
            </a: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 De fácil digestión y asimilación para el organismo.</a:t>
            </a:r>
          </a:p>
          <a:p>
            <a:pPr marL="0" indent="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3-</a:t>
            </a: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 Fáciles de hacer. </a:t>
            </a:r>
          </a:p>
          <a:p>
            <a:pPr marL="0" indent="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4-</a:t>
            </a: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  Ideales para suplementar alimentación en época invernal donde no se pueden producir otras hortalizas frescas.</a:t>
            </a:r>
          </a:p>
          <a:p>
            <a:pPr marL="0" indent="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5-</a:t>
            </a:r>
            <a:r>
              <a:rPr lang="es-ES" sz="2800" b="1" dirty="0">
                <a:solidFill>
                  <a:srgbClr val="0070C0"/>
                </a:solidFill>
              </a:rPr>
              <a:t> </a:t>
            </a: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Opción de producción a contra estación.</a:t>
            </a:r>
            <a:endParaRPr lang="es-ES" altLang="es-ES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339" name="1 Título">
            <a:extLst>
              <a:ext uri="{FF2B5EF4-FFF2-40B4-BE49-F238E27FC236}">
                <a16:creationId xmlns:a16="http://schemas.microsoft.com/office/drawing/2014/main" id="{E5CA1E59-44AD-4C39-816A-F1000FF9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AR" altLang="es-ES">
                <a:solidFill>
                  <a:schemeClr val="tx1">
                    <a:lumMod val="85000"/>
                    <a:lumOff val="15000"/>
                  </a:schemeClr>
                </a:solidFill>
              </a:rPr>
              <a:t>BENEFICIOS</a:t>
            </a:r>
            <a:endParaRPr lang="es-ES" altLang="es-E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27446E0-8DD4-4FFB-AD64-0781221E97F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F2E679D-E675-4547-AF9E-09DF26E427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contenido">
            <a:extLst>
              <a:ext uri="{FF2B5EF4-FFF2-40B4-BE49-F238E27FC236}">
                <a16:creationId xmlns:a16="http://schemas.microsoft.com/office/drawing/2014/main" id="{18FAD8E2-82B4-4A09-AC2C-4C0CD511950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553494" y="1088616"/>
            <a:ext cx="4037012" cy="4900872"/>
          </a:xfrm>
        </p:spPr>
        <p:txBody>
          <a:bodyPr rtlCol="0"/>
          <a:lstStyle/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b="1" dirty="0">
                <a:solidFill>
                  <a:schemeClr val="bg2">
                    <a:lumMod val="10000"/>
                  </a:schemeClr>
                </a:solidFill>
              </a:rPr>
              <a:t>AMINOÁCIDOS ESENCIALES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VITAMINA C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BETA CAROTENOS (PRO VITAMINA A)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VITAMINA B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VITAMINA E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VITAMINA K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CLOROFILA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CALCIO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POTASIO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HIERRO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OLIGOELEMENTOS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ENZIMAS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s-AR" altLang="es-ES" sz="1400" b="1" dirty="0">
                <a:solidFill>
                  <a:schemeClr val="bg2">
                    <a:lumMod val="10000"/>
                  </a:schemeClr>
                </a:solidFill>
              </a:rPr>
              <a:t>DIGESTIVOS, NUTRITIVOS Y BAJAS CALORÍAS</a:t>
            </a:r>
          </a:p>
        </p:txBody>
      </p:sp>
      <p:sp>
        <p:nvSpPr>
          <p:cNvPr id="15363" name="Título 2">
            <a:extLst>
              <a:ext uri="{FF2B5EF4-FFF2-40B4-BE49-F238E27FC236}">
                <a16:creationId xmlns:a16="http://schemas.microsoft.com/office/drawing/2014/main" id="{CD1E3803-E846-4E3B-ADA1-2EF68D52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MX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Informe nutricional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CDE7EC-2EC9-4EE9-A50B-0A0820552B6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6ACED0C-FD5C-4375-96C2-DB50D3FE4E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1 Título">
            <a:extLst>
              <a:ext uri="{FF2B5EF4-FFF2-40B4-BE49-F238E27FC236}">
                <a16:creationId xmlns:a16="http://schemas.microsoft.com/office/drawing/2014/main" id="{8E4FB83A-7B14-4250-8FA8-FB27C270F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4886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AR" alt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¿Cómo los hacemos?</a:t>
            </a:r>
            <a:endParaRPr lang="es-ES" alt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7108" name="Imagen 4" descr="https://abcdeladestruccion.files.wordpress.com/2012/08/ideas-para-hacer-brotes-legumbres.jpg?w=300&amp;h=259">
            <a:hlinkClick r:id="rId3"/>
            <a:extLst>
              <a:ext uri="{FF2B5EF4-FFF2-40B4-BE49-F238E27FC236}">
                <a16:creationId xmlns:a16="http://schemas.microsoft.com/office/drawing/2014/main" id="{EE43D074-89CC-4245-BB59-07CC6B212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20708" y="1125536"/>
            <a:ext cx="5702583" cy="4873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90E45C4-0CEC-4EDF-82D1-9524ED76C81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B21D7D2-C14E-4D88-8D59-549F62C8F6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>
            <a:extLst>
              <a:ext uri="{FF2B5EF4-FFF2-40B4-BE49-F238E27FC236}">
                <a16:creationId xmlns:a16="http://schemas.microsoft.com/office/drawing/2014/main" id="{C9229F39-3A00-4A23-AA91-540E7F0E1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MX">
                <a:solidFill>
                  <a:schemeClr val="tx1">
                    <a:lumMod val="85000"/>
                    <a:lumOff val="15000"/>
                  </a:schemeClr>
                </a:solidFill>
              </a:rPr>
              <a:t>INSUMOS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681ED2-0050-400F-A6BC-3B67751EC6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9413" y="1717675"/>
            <a:ext cx="8281988" cy="3997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1 frasco grande de vidrio de 1 litro.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3 cucharadas de legumbres, granos o semillas a elección, que no hayan sido tostadas ni congeladas (lenteja, soya, trigo, amaranto, alfalfa, garbanzo, etc.)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1/2 litro de agua.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2800" dirty="0">
                <a:solidFill>
                  <a:schemeClr val="bg2">
                    <a:lumMod val="10000"/>
                  </a:schemeClr>
                </a:solidFill>
              </a:rPr>
              <a:t>Destinar un espacio cálido y oscuro para la germinación.</a:t>
            </a:r>
          </a:p>
          <a:p>
            <a:pPr fontAlgn="auto">
              <a:spcAft>
                <a:spcPts val="0"/>
              </a:spcAft>
              <a:defRPr/>
            </a:pPr>
            <a:endParaRPr lang="es-ES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AB8C138-C6DD-4441-A26A-559C8DD468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0E252C3-EAB6-407C-947A-E696E60BA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>
            <a:extLst>
              <a:ext uri="{FF2B5EF4-FFF2-40B4-BE49-F238E27FC236}">
                <a16:creationId xmlns:a16="http://schemas.microsoft.com/office/drawing/2014/main" id="{A71B0AE4-7102-4518-A787-E267D554C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MX">
                <a:solidFill>
                  <a:schemeClr val="tx1">
                    <a:lumMod val="85000"/>
                    <a:lumOff val="15000"/>
                  </a:schemeClr>
                </a:solidFill>
              </a:rPr>
              <a:t>PASO A PASO…..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F07F14-46B4-4E7E-9FBF-24D712FF992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2750" y="1331913"/>
            <a:ext cx="8281988" cy="43576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b="1" u="sng" dirty="0">
                <a:solidFill>
                  <a:schemeClr val="bg2">
                    <a:lumMod val="10000"/>
                  </a:schemeClr>
                </a:solidFill>
              </a:rPr>
              <a:t>Lavar las legumbres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, granos o semillas y ponerlas a remojar en un frasco con el ½ litro de agua. Cubrir el frasco con una gasa o tela delgada.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Dejar el frasco en un lugar oscuro y cálido, de </a:t>
            </a:r>
            <a:r>
              <a:rPr lang="es-ES" b="1" u="sng" dirty="0">
                <a:solidFill>
                  <a:schemeClr val="bg2">
                    <a:lumMod val="10000"/>
                  </a:schemeClr>
                </a:solidFill>
              </a:rPr>
              <a:t>9 a 12 </a:t>
            </a:r>
            <a:r>
              <a:rPr lang="es-ES" b="1" u="sng" dirty="0" err="1">
                <a:solidFill>
                  <a:schemeClr val="bg2">
                    <a:lumMod val="10000"/>
                  </a:schemeClr>
                </a:solidFill>
              </a:rPr>
              <a:t>hrs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. la alfalfa y el fenogreco y de 12 a 15hrs. las lentejas, garbanzos, soja, etc.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Pasado el tiempo, escurrir el agua y </a:t>
            </a:r>
            <a:r>
              <a:rPr lang="es-ES" b="1" u="sng" dirty="0">
                <a:solidFill>
                  <a:schemeClr val="bg2">
                    <a:lumMod val="10000"/>
                  </a:schemeClr>
                </a:solidFill>
              </a:rPr>
              <a:t>enjuagar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 bien con agua tibia.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En el mismo espacio donde se dejó reposar las legumbres, granos o semillas, posicionar el frasco de forma horizontal (inclinado) acomodando los granos a lo largo del frasco, </a:t>
            </a:r>
            <a:r>
              <a:rPr lang="es-ES" b="1" u="sng" dirty="0">
                <a:solidFill>
                  <a:schemeClr val="bg2">
                    <a:lumMod val="10000"/>
                  </a:schemeClr>
                </a:solidFill>
              </a:rPr>
              <a:t>enjuagando 2 a 3 veces los primeros 3 días  y luego una vez al día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. Mantener las semillas húmedas y bien oxigenadas, de lo contrario, podría crear hongos el exceso de agua y moho la falta de aire.</a:t>
            </a:r>
          </a:p>
          <a:p>
            <a:pPr fontAlgn="auto"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B138CDC-FE70-4D92-82D7-303DE9CB914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1BD0622-A29C-40B4-A61F-F160F5BDEF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>
            <a:extLst>
              <a:ext uri="{FF2B5EF4-FFF2-40B4-BE49-F238E27FC236}">
                <a16:creationId xmlns:a16="http://schemas.microsoft.com/office/drawing/2014/main" id="{7BAF93FE-E53D-443C-9448-5868FE451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MX">
                <a:solidFill>
                  <a:schemeClr val="tx1">
                    <a:lumMod val="85000"/>
                    <a:lumOff val="15000"/>
                  </a:schemeClr>
                </a:solidFill>
              </a:rPr>
              <a:t>PASO A PASO.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DA38-C0E8-4906-8BAD-622EAD64474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2750" y="1331913"/>
            <a:ext cx="8281988" cy="43576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Al </a:t>
            </a:r>
            <a:r>
              <a:rPr lang="es-ES" b="1" u="sng" dirty="0">
                <a:solidFill>
                  <a:schemeClr val="bg2">
                    <a:lumMod val="10000"/>
                  </a:schemeClr>
                </a:solidFill>
              </a:rPr>
              <a:t>4to-5to día 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ya se pueden ver los primero brotes. Cuando los brotes tienen de 2 a 3 centímetros de largo, exponer a la luz solar indirecta por espacio de unas 2 horas para que las hojitas se pongan de color verde (</a:t>
            </a:r>
            <a:r>
              <a:rPr lang="es-ES" b="1" u="sng" dirty="0">
                <a:solidFill>
                  <a:schemeClr val="bg2">
                    <a:lumMod val="10000"/>
                  </a:schemeClr>
                </a:solidFill>
              </a:rPr>
              <a:t>proceso de la clorofila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). Esto favorecerá  el aumento de vitamina C y que tome un sabor más agradable.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Terminado el proceso de germinación, puedes conservar los brotes </a:t>
            </a:r>
            <a:r>
              <a:rPr lang="es-ES" b="1" u="sng" dirty="0">
                <a:solidFill>
                  <a:schemeClr val="bg2">
                    <a:lumMod val="10000"/>
                  </a:schemeClr>
                </a:solidFill>
              </a:rPr>
              <a:t>refrigerados, bien escurridos y secos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. Pueden durar sin problemas alrededor de una semana, se recomienda hacer cantidades frecuentes de germinados.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Si se desea, se pueden </a:t>
            </a:r>
            <a:r>
              <a:rPr lang="es-ES" b="1" u="sng" dirty="0">
                <a:solidFill>
                  <a:schemeClr val="bg2">
                    <a:lumMod val="10000"/>
                  </a:schemeClr>
                </a:solidFill>
              </a:rPr>
              <a:t>eliminar las cáscaras (hollejo) de la legumbre antes de comerlo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, para eso, colocar dentro de una cubeta con agua y la cáscara flotará. Retirar con un colador.</a:t>
            </a:r>
          </a:p>
          <a:p>
            <a:pPr fontAlgn="auto"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9691E7F-4239-435E-B0C9-E701040334C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129D82C-425B-4A09-BCBC-EEEABE18E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Resultado de imagen para IMAGENES GERMINADORES PARA BROTES">
            <a:extLst>
              <a:ext uri="{FF2B5EF4-FFF2-40B4-BE49-F238E27FC236}">
                <a16:creationId xmlns:a16="http://schemas.microsoft.com/office/drawing/2014/main" id="{D3E74B6F-84F9-4FB4-BC39-42E7CD09DB9B}"/>
              </a:ext>
            </a:extLst>
          </p:cNvPr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0263" y="1527175"/>
            <a:ext cx="4040187" cy="3986213"/>
          </a:xfrm>
          <a:noFill/>
        </p:spPr>
      </p:pic>
      <p:pic>
        <p:nvPicPr>
          <p:cNvPr id="52227" name="Marcador de contenido 6" descr="rejuvelac">
            <a:hlinkClick r:id="rId3"/>
            <a:extLst>
              <a:ext uri="{FF2B5EF4-FFF2-40B4-BE49-F238E27FC236}">
                <a16:creationId xmlns:a16="http://schemas.microsoft.com/office/drawing/2014/main" id="{1D7BDAF7-02EC-4EE1-AB74-06A064533CE6}"/>
              </a:ext>
            </a:extLst>
          </p:cNvPr>
          <p:cNvPicPr>
            <a:picLocks noGrp="1"/>
          </p:cNvPicPr>
          <p:nvPr>
            <p:ph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4338" y="1354138"/>
            <a:ext cx="3678237" cy="4110037"/>
          </a:xfrm>
        </p:spPr>
      </p:pic>
      <p:sp>
        <p:nvSpPr>
          <p:cNvPr id="20482" name="Título 3">
            <a:extLst>
              <a:ext uri="{FF2B5EF4-FFF2-40B4-BE49-F238E27FC236}">
                <a16:creationId xmlns:a16="http://schemas.microsoft.com/office/drawing/2014/main" id="{2696EB13-73B1-4EAD-9E4A-9B194A12C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30175"/>
            <a:ext cx="8315325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MX">
                <a:solidFill>
                  <a:schemeClr val="tx1">
                    <a:lumMod val="85000"/>
                    <a:lumOff val="15000"/>
                  </a:schemeClr>
                </a:solidFill>
              </a:rPr>
              <a:t>MODELOS DE BROTADORES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60BA094-8E38-4300-BF77-2CA8DB4FF8D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389" y="130176"/>
            <a:ext cx="624874" cy="624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1151F5B-AF75-4B65-B41C-C83AC9F0C6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3236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aratula sin fo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aratula con foto -puede cambiar foto-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aratula con foto 2 -puede cambiar foto-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rior ">
  <a:themeElements>
    <a:clrScheme name="INTA">
      <a:dk1>
        <a:srgbClr val="797979"/>
      </a:dk1>
      <a:lt1>
        <a:sysClr val="window" lastClr="FFFFFF"/>
      </a:lt1>
      <a:dk2>
        <a:srgbClr val="797979"/>
      </a:dk2>
      <a:lt2>
        <a:srgbClr val="F2F2F2"/>
      </a:lt2>
      <a:accent1>
        <a:srgbClr val="006180"/>
      </a:accent1>
      <a:accent2>
        <a:srgbClr val="00ABCA"/>
      </a:accent2>
      <a:accent3>
        <a:srgbClr val="07A971"/>
      </a:accent3>
      <a:accent4>
        <a:srgbClr val="E1521A"/>
      </a:accent4>
      <a:accent5>
        <a:srgbClr val="EF9A48"/>
      </a:accent5>
      <a:accent6>
        <a:srgbClr val="667AAD"/>
      </a:accent6>
      <a:hlink>
        <a:srgbClr val="00ABCA"/>
      </a:hlink>
      <a:folHlink>
        <a:srgbClr val="3F3F3F"/>
      </a:folHlink>
    </a:clrScheme>
    <a:fontScheme name="IN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A2C87029DA88A468CA1ADF7B5AF401D" ma:contentTypeVersion="13" ma:contentTypeDescription="Crear nuevo documento." ma:contentTypeScope="" ma:versionID="aa39839de2b463605d13ebfa1632c15e">
  <xsd:schema xmlns:xsd="http://www.w3.org/2001/XMLSchema" xmlns:xs="http://www.w3.org/2001/XMLSchema" xmlns:p="http://schemas.microsoft.com/office/2006/metadata/properties" xmlns:ns2="f13de503-e0fb-46cc-9829-588edc7e4334" xmlns:ns3="a3e954ae-bcfc-4919-bacd-42a533ef3aa9" xmlns:ns4="23520fe6-6e03-4eec-aaf0-1fbffcbf9fff" targetNamespace="http://schemas.microsoft.com/office/2006/metadata/properties" ma:root="true" ma:fieldsID="10de29af164afb2db165f3fc6bbea114" ns2:_="" ns3:_="" ns4:_="">
    <xsd:import namespace="f13de503-e0fb-46cc-9829-588edc7e4334"/>
    <xsd:import namespace="a3e954ae-bcfc-4919-bacd-42a533ef3aa9"/>
    <xsd:import namespace="23520fe6-6e03-4eec-aaf0-1fbffcbf9fff"/>
    <xsd:element name="properties">
      <xsd:complexType>
        <xsd:sequence>
          <xsd:element name="documentManagement">
            <xsd:complexType>
              <xsd:all>
                <xsd:element ref="ns2:Descripci_x00f3_n" minOccurs="0"/>
                <xsd:element ref="ns3:b38350e01a36408a9fc294f021edc36f" minOccurs="0"/>
                <xsd:element ref="ns4:TaxCatchAll" minOccurs="0"/>
                <xsd:element ref="ns3:e412ce71ba6547478706aae2ccdc7c03" minOccurs="0"/>
                <xsd:element ref="ns3:i869f2ce2235447e840749fa42c1c582" minOccurs="0"/>
                <xsd:element ref="ns3:REF_x002e__x0020_INTERN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de503-e0fb-46cc-9829-588edc7e4334" elementFormDefault="qualified">
    <xsd:import namespace="http://schemas.microsoft.com/office/2006/documentManagement/types"/>
    <xsd:import namespace="http://schemas.microsoft.com/office/infopath/2007/PartnerControls"/>
    <xsd:element name="Descripci_x00f3_n" ma:index="8" nillable="true" ma:displayName="Descripción" ma:internalName="Descripci_x00f3_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954ae-bcfc-4919-bacd-42a533ef3aa9" elementFormDefault="qualified">
    <xsd:import namespace="http://schemas.microsoft.com/office/2006/documentManagement/types"/>
    <xsd:import namespace="http://schemas.microsoft.com/office/infopath/2007/PartnerControls"/>
    <xsd:element name="b38350e01a36408a9fc294f021edc36f" ma:index="10" ma:taxonomy="true" ma:internalName="b38350e01a36408a9fc294f021edc36f" ma:taxonomyFieldName="Documento_x0020_tipo" ma:displayName="Documento tipo" ma:default="" ma:fieldId="{b38350e0-1a36-408a-9fc2-94f021edc36f}" ma:sspId="570447af-2875-4e24-be1f-3e2df3bbbcf1" ma:termSetId="6a0d1213-b5bc-4134-8d98-2d9c0fd7f0f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412ce71ba6547478706aae2ccdc7c03" ma:index="13" ma:taxonomy="true" ma:internalName="e412ce71ba6547478706aae2ccdc7c03" ma:taxonomyFieldName="Tem_x00e1_tica" ma:displayName="Temática" ma:default="" ma:fieldId="{e412ce71-ba65-4747-8706-aae2ccdc7c03}" ma:sspId="570447af-2875-4e24-be1f-3e2df3bbbcf1" ma:termSetId="88a6da48-185c-4e1a-969f-a5f0a72f432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69f2ce2235447e840749fa42c1c582" ma:index="15" nillable="true" ma:taxonomy="true" ma:internalName="i869f2ce2235447e840749fa42c1c582" ma:taxonomyFieldName="Tema" ma:displayName="Tema" ma:default="" ma:fieldId="{2869f2ce-2235-447e-8407-49fa42c1c582}" ma:sspId="570447af-2875-4e24-be1f-3e2df3bbbcf1" ma:termSetId="0c514fd6-646e-4804-89c7-d4e8269ee7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F_x002e__x0020_INTERNA" ma:index="16" nillable="true" ma:displayName="REF. INTERNA" ma:internalName="REF_x002e__x0020_INTERNA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20fe6-6e03-4eec-aaf0-1fbffcbf9fff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Columna global de taxonomía" ma:hidden="true" ma:list="{ae3f502e-9076-4fe2-a7f4-85e44dce0d27}" ma:internalName="TaxCatchAll" ma:showField="CatchAllData" ma:web="23520fe6-6e03-4eec-aaf0-1fbffcbf9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3520fe6-6e03-4eec-aaf0-1fbffcbf9fff">
      <Value>68</Value>
      <Value>44</Value>
      <Value>71</Value>
    </TaxCatchAll>
    <e412ce71ba6547478706aae2ccdc7c03 xmlns="a3e954ae-bcfc-4919-bacd-42a533ef3aa9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Comunicación</TermName>
          <TermId xmlns="http://schemas.microsoft.com/office/infopath/2007/PartnerControls">acdae1f4-07a6-4b0e-a7a8-bdf13260d528</TermId>
        </TermInfo>
      </Terms>
    </e412ce71ba6547478706aae2ccdc7c03>
    <REF_x002e__x0020_INTERNA xmlns="a3e954ae-bcfc-4919-bacd-42a533ef3aa9">VARINST_PL_Plantilla_ppt_v2</REF_x002e__x0020_INTERNA>
    <Descripci_x00f3_n xmlns="f13de503-e0fb-46cc-9829-588edc7e4334">Plantilla de Power Point.</Descripci_x00f3_n>
    <i869f2ce2235447e840749fa42c1c582 xmlns="a3e954ae-bcfc-4919-bacd-42a533ef3aa9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Comunicación Visual</TermName>
          <TermId xmlns="http://schemas.microsoft.com/office/infopath/2007/PartnerControls">1f57cdff-991b-41ea-8fa6-7e8ce4be961b</TermId>
        </TermInfo>
      </Terms>
    </i869f2ce2235447e840749fa42c1c582>
    <b38350e01a36408a9fc294f021edc36f xmlns="a3e954ae-bcfc-4919-bacd-42a533ef3aa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Plantilla</TermName>
          <TermId xmlns="http://schemas.microsoft.com/office/infopath/2007/PartnerControls">4139cbce-d792-4c1e-a1c0-37b7740565a3</TermId>
        </TermInfo>
      </Terms>
    </b38350e01a36408a9fc294f021edc36f>
  </documentManagement>
</p:properties>
</file>

<file path=customXml/itemProps1.xml><?xml version="1.0" encoding="utf-8"?>
<ds:datastoreItem xmlns:ds="http://schemas.openxmlformats.org/officeDocument/2006/customXml" ds:itemID="{36DF1F70-C44C-48BE-AD6F-7020A94D53B3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A0D7786-D53F-42DC-A934-B8150A1543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3de503-e0fb-46cc-9829-588edc7e4334"/>
    <ds:schemaRef ds:uri="a3e954ae-bcfc-4919-bacd-42a533ef3aa9"/>
    <ds:schemaRef ds:uri="23520fe6-6e03-4eec-aaf0-1fbffcbf9f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AEB6F9-7101-4AD3-8823-A1FDEE31C9E7}">
  <ds:schemaRefs>
    <ds:schemaRef ds:uri="http://purl.org/dc/elements/1.1/"/>
    <ds:schemaRef ds:uri="f13de503-e0fb-46cc-9829-588edc7e4334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23520fe6-6e03-4eec-aaf0-1fbffcbf9fff"/>
    <ds:schemaRef ds:uri="http://schemas.microsoft.com/office/2006/metadata/properties"/>
    <ds:schemaRef ds:uri="http://schemas.microsoft.com/office/infopath/2007/PartnerControls"/>
    <ds:schemaRef ds:uri="a3e954ae-bcfc-4919-bacd-42a533ef3aa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372</Words>
  <Application>Microsoft Office PowerPoint</Application>
  <PresentationFormat>Presentación en pantalla (4:3)</PresentationFormat>
  <Paragraphs>75</Paragraphs>
  <Slides>12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Arial</vt:lpstr>
      <vt:lpstr>Calibri</vt:lpstr>
      <vt:lpstr>Wingdings</vt:lpstr>
      <vt:lpstr>Century Gothic</vt:lpstr>
      <vt:lpstr>Wingdings 3</vt:lpstr>
      <vt:lpstr>Caratula sin foto</vt:lpstr>
      <vt:lpstr>Caratula con foto -puede cambiar foto-</vt:lpstr>
      <vt:lpstr>Caratula con foto 2 -puede cambiar foto-</vt:lpstr>
      <vt:lpstr>Interior </vt:lpstr>
      <vt:lpstr>Espiral</vt:lpstr>
      <vt:lpstr>BROTES Y GERMINADOS</vt:lpstr>
      <vt:lpstr>Presentación de PowerPoint</vt:lpstr>
      <vt:lpstr>BENEFICIOS</vt:lpstr>
      <vt:lpstr>Informe nutricional</vt:lpstr>
      <vt:lpstr>¿Cómo los hacemos?</vt:lpstr>
      <vt:lpstr>INSUMOS</vt:lpstr>
      <vt:lpstr>PASO A PASO…..</vt:lpstr>
      <vt:lpstr>PASO A PASO.</vt:lpstr>
      <vt:lpstr>MODELOS DE BROTADORES</vt:lpstr>
      <vt:lpstr>MODELO FAMILIAR EN PISOS</vt:lpstr>
      <vt:lpstr>¿QUÉ BROTAR?</vt:lpstr>
      <vt:lpstr>OTRAS IDEAS…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schvetz.natalia</dc:creator>
  <cp:lastModifiedBy>Usuario</cp:lastModifiedBy>
  <cp:revision>196</cp:revision>
  <cp:lastPrinted>2018-05-30T17:40:09Z</cp:lastPrinted>
  <dcterms:created xsi:type="dcterms:W3CDTF">2011-11-02T14:02:47Z</dcterms:created>
  <dcterms:modified xsi:type="dcterms:W3CDTF">2022-10-07T22:34:09Z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o tipo">
    <vt:lpwstr>71;#Plantilla|4139cbce-d792-4c1e-a1c0-37b7740565a3</vt:lpwstr>
  </property>
  <property fmtid="{D5CDD505-2E9C-101B-9397-08002B2CF9AE}" pid="3" name="Tema">
    <vt:lpwstr>68;#Comunicación Visual|1f57cdff-991b-41ea-8fa6-7e8ce4be961b</vt:lpwstr>
  </property>
  <property fmtid="{D5CDD505-2E9C-101B-9397-08002B2CF9AE}" pid="4" name="Temática">
    <vt:lpwstr>44;#Comunicación|acdae1f4-07a6-4b0e-a7a8-bdf13260d528</vt:lpwstr>
  </property>
</Properties>
</file>