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11"/>
  </p:notesMasterIdLst>
  <p:handoutMasterIdLst>
    <p:handoutMasterId r:id="rId12"/>
  </p:handoutMasterIdLst>
  <p:sldIdLst>
    <p:sldId id="256" r:id="rId2"/>
    <p:sldId id="322" r:id="rId3"/>
    <p:sldId id="316" r:id="rId4"/>
    <p:sldId id="321" r:id="rId5"/>
    <p:sldId id="267" r:id="rId6"/>
    <p:sldId id="317" r:id="rId7"/>
    <p:sldId id="323" r:id="rId8"/>
    <p:sldId id="324" r:id="rId9"/>
    <p:sldId id="315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483243EE-F5E0-422B-8FFA-828227794FC9}">
          <p14:sldIdLst>
            <p14:sldId id="256"/>
            <p14:sldId id="322"/>
            <p14:sldId id="316"/>
          </p14:sldIdLst>
        </p14:section>
        <p14:section name="Sección sin título" id="{6E9CFD37-742B-4DF0-A62C-60AA186A5709}">
          <p14:sldIdLst>
            <p14:sldId id="321"/>
            <p14:sldId id="267"/>
            <p14:sldId id="317"/>
            <p14:sldId id="323"/>
            <p14:sldId id="324"/>
            <p14:sldId id="31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76" autoAdjust="0"/>
    <p:restoredTop sz="90929"/>
  </p:normalViewPr>
  <p:slideViewPr>
    <p:cSldViewPr>
      <p:cViewPr varScale="1">
        <p:scale>
          <a:sx n="72" d="100"/>
          <a:sy n="72" d="100"/>
        </p:scale>
        <p:origin x="99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4853927-6BD1-4A6D-AC37-40093ABE9189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02545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FB561A-F6EF-4BCB-9012-1AA5B7847D5A}" type="datetimeFigureOut">
              <a:rPr lang="es-AR" smtClean="0"/>
              <a:t>7/10/2022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863A42-233B-4A3C-978B-40AEBBCD5F8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67791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2FF6-CEF2-4ED5-BC7A-249BC514B54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25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274AD-FEC1-41BF-B585-090A3CC65EF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308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274AD-FEC1-41BF-B585-090A3CC65EF0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94461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274AD-FEC1-41BF-B585-090A3CC65EF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6129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274AD-FEC1-41BF-B585-090A3CC65EF0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39815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274AD-FEC1-41BF-B585-090A3CC65EF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2167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196C-0A25-4582-AB7B-6344EE8C6F8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8346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59F4-ABA9-41E4-AF9B-2DCB4D63A57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768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185F5-499B-495E-A4F4-7FDCC48BFCD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597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AD313-EBA2-4188-A2B4-7BA5FD4E640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66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F39B-FA50-47E4-9B6C-6FB7B96F0C8E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008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7DA0A-BDE5-4F12-92AD-88CB045E070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991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274AD-FEC1-41BF-B585-090A3CC65EF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01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F3324-83FD-4CDD-8ADA-0BA53F9F3D7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57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B8956-9DB6-4674-ADA5-0E31DBF7980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123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8BE2A-9071-48FC-93CE-1B3F5409205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739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9B274AD-FEC1-41BF-B585-090A3CC65EF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257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ctrTitle"/>
          </p:nvPr>
        </p:nvSpPr>
        <p:spPr>
          <a:xfrm>
            <a:off x="2296522" y="1221567"/>
            <a:ext cx="4773485" cy="796572"/>
          </a:xfrm>
        </p:spPr>
        <p:txBody>
          <a:bodyPr/>
          <a:lstStyle/>
          <a:p>
            <a:pPr algn="l"/>
            <a:br>
              <a:rPr lang="es-AR" dirty="0"/>
            </a:br>
            <a:r>
              <a:rPr lang="es-AR" sz="2400" b="1" dirty="0"/>
              <a:t>ROTACIONES EN LOS CULTIVOS</a:t>
            </a:r>
            <a:br>
              <a:rPr lang="es-AR" sz="2400" dirty="0"/>
            </a:br>
            <a:r>
              <a:rPr lang="es-AR" sz="2400" dirty="0"/>
              <a:t>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73993" y="1619853"/>
            <a:ext cx="4996014" cy="4246612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BCB91E79-1408-43A9-B32C-0F3BF9106D8A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84368" y="463639"/>
            <a:ext cx="757928" cy="7579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D2674260-E4AC-4B1A-9A6A-0465287E45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1640" y="6038683"/>
            <a:ext cx="6072188" cy="4598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blind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058808" y="816637"/>
            <a:ext cx="4898505" cy="1320800"/>
          </a:xfrm>
        </p:spPr>
        <p:txBody>
          <a:bodyPr/>
          <a:lstStyle/>
          <a:p>
            <a:pPr algn="ctr"/>
            <a:r>
              <a:rPr lang="es-AR" b="1" dirty="0"/>
              <a:t>SECUENCIA BÁSICA DE ROTACIÓN</a:t>
            </a:r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1115616" y="2780928"/>
            <a:ext cx="5114529" cy="2276522"/>
          </a:xfrm>
        </p:spPr>
        <p:txBody>
          <a:bodyPr>
            <a:normAutofit/>
          </a:bodyPr>
          <a:lstStyle/>
          <a:p>
            <a:r>
              <a:rPr lang="es-AR" sz="3600" dirty="0"/>
              <a:t>LEGUMINOSAS</a:t>
            </a:r>
          </a:p>
          <a:p>
            <a:r>
              <a:rPr lang="es-AR" sz="3600" dirty="0"/>
              <a:t>HORTALIZAS DE HOJA</a:t>
            </a:r>
          </a:p>
          <a:p>
            <a:r>
              <a:rPr lang="es-AR" sz="3600" dirty="0"/>
              <a:t>RAICES 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99987EA7-B6E8-4D4F-A5A8-D07010BF1DD5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84368" y="463639"/>
            <a:ext cx="757928" cy="7579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72DD2819-35B2-475A-A966-50BB95500E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6038683"/>
            <a:ext cx="6072188" cy="4598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371474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91680" y="728700"/>
            <a:ext cx="5477281" cy="5400600"/>
          </a:xfr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49DECA5D-274C-47E0-9F6D-FC397836C69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84368" y="463639"/>
            <a:ext cx="757928" cy="7579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4245C310-853B-4E2E-A11A-6133375295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5807" y="6354445"/>
            <a:ext cx="6072188" cy="4598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200003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971600" y="1042698"/>
            <a:ext cx="6347714" cy="4772603"/>
          </a:xfrm>
        </p:spPr>
        <p:txBody>
          <a:bodyPr/>
          <a:lstStyle/>
          <a:p>
            <a:r>
              <a:rPr lang="es-AR" sz="2000" b="1" dirty="0"/>
              <a:t>LEGUMINOSAS: </a:t>
            </a:r>
            <a:r>
              <a:rPr lang="es-AR" sz="2000" dirty="0"/>
              <a:t>HABAS, ARVEJAS, ALFALFA, TR´PEBOL, VICIA, LUPINOS.</a:t>
            </a:r>
          </a:p>
          <a:p>
            <a:r>
              <a:rPr lang="es-AR" sz="2000" b="1" dirty="0"/>
              <a:t>QUENOPODIASEAS: </a:t>
            </a:r>
            <a:r>
              <a:rPr lang="es-AR" sz="2000" dirty="0"/>
              <a:t>ACELGA, REMOLACHA, ESPINACA Y QUINOA.</a:t>
            </a:r>
          </a:p>
          <a:p>
            <a:r>
              <a:rPr lang="es-AR" sz="2000" b="1" dirty="0"/>
              <a:t>ALIACEAS: </a:t>
            </a:r>
            <a:r>
              <a:rPr lang="es-AR" sz="2000" dirty="0"/>
              <a:t>CEBOLLA VERDEO, PUERRO, AJO, CEBOLLINO.</a:t>
            </a:r>
          </a:p>
          <a:p>
            <a:r>
              <a:rPr lang="es-AR" sz="2000" b="1" dirty="0"/>
              <a:t>COMPUESTAS: </a:t>
            </a:r>
            <a:r>
              <a:rPr lang="es-AR" sz="2000" dirty="0"/>
              <a:t>LECHUGAS</a:t>
            </a:r>
          </a:p>
          <a:p>
            <a:r>
              <a:rPr lang="es-AR" sz="2000" b="1" dirty="0"/>
              <a:t>BRÁSICAS: </a:t>
            </a:r>
            <a:r>
              <a:rPr lang="es-AR" sz="2000" dirty="0"/>
              <a:t>RÚCULA, REPOLLO, REPOLLITOS DE BRUCELAS, KALES, BRÓCOLI, COLIFLOR, MIZUNO, MOSTAZA INDIA.</a:t>
            </a:r>
          </a:p>
          <a:p>
            <a:r>
              <a:rPr lang="es-AR" sz="2000" b="1" dirty="0"/>
              <a:t>UMBELÍFELAS: </a:t>
            </a:r>
            <a:r>
              <a:rPr lang="es-AR" sz="2000" dirty="0"/>
              <a:t>ZANAHORIAS, PEREJIL</a:t>
            </a:r>
          </a:p>
          <a:p>
            <a:r>
              <a:rPr lang="es-AR" sz="2000" b="1" dirty="0"/>
              <a:t>SOLANÁCEAS: </a:t>
            </a:r>
            <a:r>
              <a:rPr lang="es-AR" sz="2000" dirty="0"/>
              <a:t>PAPA</a:t>
            </a:r>
          </a:p>
          <a:p>
            <a:endParaRPr lang="es-AR" dirty="0"/>
          </a:p>
          <a:p>
            <a:endParaRPr lang="es-AR" dirty="0"/>
          </a:p>
          <a:p>
            <a:endParaRPr lang="es-AR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1D00C32-52BD-4058-88D8-B98261801124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84368" y="463639"/>
            <a:ext cx="757928" cy="7579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3F0F7DA6-3B6B-4100-B8F8-DA750838C2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6038683"/>
            <a:ext cx="6072188" cy="4598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248092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64481" y="1250758"/>
            <a:ext cx="4615038" cy="4356484"/>
          </a:xfr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ADD5DBB0-D977-49A6-B08D-D0295048BDD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84368" y="463639"/>
            <a:ext cx="757928" cy="7579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7F02F439-7392-4455-85C3-232E5C6DC9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1640" y="6038683"/>
            <a:ext cx="6072188" cy="4598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527626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398143" y="1051122"/>
            <a:ext cx="6347713" cy="1100195"/>
          </a:xfrm>
        </p:spPr>
        <p:txBody>
          <a:bodyPr>
            <a:normAutofit/>
          </a:bodyPr>
          <a:lstStyle/>
          <a:p>
            <a:pPr algn="ctr"/>
            <a:r>
              <a:rPr lang="es-AR" sz="3200" b="1" dirty="0"/>
              <a:t>TIPS DE CIERTAS FAMILIAS DE ESPECIES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>
          <a:xfrm>
            <a:off x="1331640" y="2387838"/>
            <a:ext cx="6347714" cy="3880773"/>
          </a:xfrm>
        </p:spPr>
        <p:txBody>
          <a:bodyPr>
            <a:normAutofit/>
          </a:bodyPr>
          <a:lstStyle/>
          <a:p>
            <a:r>
              <a:rPr lang="es-AR" sz="2000" b="1" dirty="0"/>
              <a:t>LAS LEGUMINOSAS: </a:t>
            </a:r>
            <a:r>
              <a:rPr lang="es-AR" sz="2000" dirty="0"/>
              <a:t>SON FIJADORAS DE NITRÓGENO, ES SU FUNCIÓN ESPECIAL COMO ABONO VERDE. PARA MAXIMIZAR ESTE EFECTO DEBEMOS SEMBRAR LAS SEMILLAS Y COSECHAR LA PLANTA ANTES DE QUE FLOREZCA, CORTAR Y ENTERAR EL FOLLAJE. ASÍ REGRESA EL NITRÓGENO AL SUELO. (RIZOBIOS-SIMBIOSIS)</a:t>
            </a:r>
          </a:p>
          <a:p>
            <a:r>
              <a:rPr lang="es-AR" sz="2000" b="1" dirty="0"/>
              <a:t>BRÁSICAS: </a:t>
            </a:r>
            <a:r>
              <a:rPr lang="es-AR" sz="2000" dirty="0"/>
              <a:t>EL CULTIVO DE BRÁSICAS Y ESPECIALMENTE ETERRAR HOJAS EN EL SUELO PREVIO AL CULTIVO DE PAPAS PREVIENE CONTRA EL ATAQUE DE LOS NEMÁTODOS.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8FDDB42-7382-462A-9433-965D467F5C4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84368" y="463639"/>
            <a:ext cx="757928" cy="7579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F7F59E5C-DF59-4085-BD3C-D71427FA51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6268611"/>
            <a:ext cx="6072188" cy="4598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232605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>
          <a:xfrm>
            <a:off x="827584" y="2852936"/>
            <a:ext cx="1658145" cy="576064"/>
          </a:xfrm>
        </p:spPr>
        <p:txBody>
          <a:bodyPr/>
          <a:lstStyle/>
          <a:p>
            <a:r>
              <a:rPr lang="es-AR" b="1" dirty="0"/>
              <a:t>RIZOBIOS</a:t>
            </a:r>
          </a:p>
        </p:txBody>
      </p:sp>
      <p:pic>
        <p:nvPicPr>
          <p:cNvPr id="9" name="Marcador de contenido 8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79812" y="692696"/>
            <a:ext cx="3384376" cy="5076564"/>
          </a:xfr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7102966E-B624-433F-B104-321C2C05A13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84368" y="463639"/>
            <a:ext cx="757928" cy="7579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3A0D0400-F647-4964-A89B-D8E99AB869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1640" y="6038683"/>
            <a:ext cx="6072188" cy="4598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643749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331640" y="1698056"/>
            <a:ext cx="2108449" cy="958833"/>
          </a:xfrm>
        </p:spPr>
        <p:txBody>
          <a:bodyPr/>
          <a:lstStyle/>
          <a:p>
            <a:r>
              <a:rPr lang="es-AR" b="1" dirty="0"/>
              <a:t>NEMÁTODOS</a:t>
            </a:r>
          </a:p>
          <a:p>
            <a:endParaRPr lang="es-AR" dirty="0"/>
          </a:p>
        </p:txBody>
      </p:sp>
      <p:pic>
        <p:nvPicPr>
          <p:cNvPr id="7" name="Marcador de contenido 6"/>
          <p:cNvPicPr>
            <a:picLocks noGrp="1" noChangeAspect="1"/>
          </p:cNvPicPr>
          <p:nvPr>
            <p:ph sz="half" idx="2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7939" y="2924944"/>
            <a:ext cx="4064061" cy="3191081"/>
          </a:xfrm>
        </p:spPr>
      </p:pic>
      <p:pic>
        <p:nvPicPr>
          <p:cNvPr id="8" name="Marcador de contenido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9912" y="986702"/>
            <a:ext cx="3857192" cy="3340374"/>
          </a:xfr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A120A9B3-739D-4CE3-809A-FD8F63F3F1A8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84368" y="463639"/>
            <a:ext cx="757928" cy="7579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C8787359-CBEF-4E6C-B315-0C89ACEAA88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31640" y="6265318"/>
            <a:ext cx="6072188" cy="4598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727655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762000" y="2996952"/>
            <a:ext cx="7772400" cy="936104"/>
          </a:xfrm>
        </p:spPr>
        <p:txBody>
          <a:bodyPr/>
          <a:lstStyle/>
          <a:p>
            <a:pPr algn="ctr"/>
            <a:r>
              <a:rPr lang="es-ES" dirty="0"/>
              <a:t>MUCHAS GRACIAS!!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BA603745-C5A3-4EB3-92F6-B9852DEF1544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84368" y="463639"/>
            <a:ext cx="757928" cy="7579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971499B1-D950-4968-96F7-5E030CB273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6038683"/>
            <a:ext cx="6072188" cy="4598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60432515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5613</TotalTime>
  <Words>164</Words>
  <Application>Microsoft Office PowerPoint</Application>
  <PresentationFormat>Presentación en pantalla (4:3)</PresentationFormat>
  <Paragraphs>19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Calibri</vt:lpstr>
      <vt:lpstr>Times New Roman</vt:lpstr>
      <vt:lpstr>Trebuchet MS</vt:lpstr>
      <vt:lpstr>Wingdings 3</vt:lpstr>
      <vt:lpstr>Faceta</vt:lpstr>
      <vt:lpstr> ROTACIONES EN LOS CULTIVOS  </vt:lpstr>
      <vt:lpstr>SECUENCIA BÁSICA DE ROTACIÓN</vt:lpstr>
      <vt:lpstr>Presentación de PowerPoint</vt:lpstr>
      <vt:lpstr>Presentación de PowerPoint</vt:lpstr>
      <vt:lpstr>Presentación de PowerPoint</vt:lpstr>
      <vt:lpstr>TIPS DE CIERTAS FAMILIAS DE ESPECIES</vt:lpstr>
      <vt:lpstr>Presentación de PowerPoint</vt:lpstr>
      <vt:lpstr>Presentación de PowerPoint</vt:lpstr>
      <vt:lpstr>MUCHAS GRACIAS!!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Dirección Nacional</dc:title>
  <dc:creator>User</dc:creator>
  <cp:lastModifiedBy>Usuario</cp:lastModifiedBy>
  <cp:revision>189</cp:revision>
  <cp:lastPrinted>1601-01-01T00:00:00Z</cp:lastPrinted>
  <dcterms:created xsi:type="dcterms:W3CDTF">2014-10-22T18:21:54Z</dcterms:created>
  <dcterms:modified xsi:type="dcterms:W3CDTF">2022-10-07T22:43:20Z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