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0" r:id="rId4"/>
    <p:sldId id="276" r:id="rId5"/>
    <p:sldId id="258" r:id="rId6"/>
    <p:sldId id="267" r:id="rId7"/>
    <p:sldId id="268" r:id="rId8"/>
    <p:sldId id="269" r:id="rId9"/>
    <p:sldId id="278" r:id="rId10"/>
    <p:sldId id="271" r:id="rId11"/>
    <p:sldId id="272" r:id="rId12"/>
    <p:sldId id="279" r:id="rId13"/>
    <p:sldId id="280" r:id="rId14"/>
    <p:sldId id="282" r:id="rId15"/>
    <p:sldId id="263" r:id="rId16"/>
    <p:sldId id="264" r:id="rId17"/>
    <p:sldId id="273" r:id="rId18"/>
    <p:sldId id="265" r:id="rId19"/>
    <p:sldId id="274" r:id="rId20"/>
    <p:sldId id="281" r:id="rId21"/>
    <p:sldId id="275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90929"/>
  </p:normalViewPr>
  <p:slideViewPr>
    <p:cSldViewPr>
      <p:cViewPr varScale="1">
        <p:scale>
          <a:sx n="65" d="100"/>
          <a:sy n="65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853927-6BD1-4A6D-AC37-40093ABE91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25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561A-F6EF-4BCB-9012-1AA5B7847D5A}" type="datetimeFigureOut">
              <a:rPr lang="es-AR" smtClean="0"/>
              <a:t>20/9/2022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3A42-233B-4A3C-978B-40AEBBCD5F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7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2FF6-CEF2-4ED5-BC7A-249BC514B54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37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5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9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196C-0A25-4582-AB7B-6344EE8C6F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59F4-ABA9-41E4-AF9B-2DCB4D63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5F5-499B-495E-A4F4-7FDCC48BFC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D313-EBA2-4188-A2B4-7BA5FD4E64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F39B-FA50-47E4-9B6C-6FB7B96F0C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A0A-BDE5-4F12-92AD-88CB045E070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3324-83FD-4CDD-8ADA-0BA53F9F3D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8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8956-9DB6-4674-ADA5-0E31DBF7980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BE2A-9071-48FC-93CE-1B3F540920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024731" y="605194"/>
            <a:ext cx="6602160" cy="1944216"/>
          </a:xfrm>
        </p:spPr>
        <p:txBody>
          <a:bodyPr/>
          <a:lstStyle/>
          <a:p>
            <a:pPr algn="l"/>
            <a:br>
              <a:rPr lang="es-AR" dirty="0"/>
            </a:br>
            <a:br>
              <a:rPr lang="es-AR" dirty="0"/>
            </a:br>
            <a:br>
              <a:rPr lang="es-AR" dirty="0"/>
            </a:br>
            <a:r>
              <a:rPr lang="es-AR" b="1" dirty="0"/>
              <a:t>HUERTA FUEGUINA</a:t>
            </a:r>
            <a:br>
              <a:rPr lang="es-AR" b="1" dirty="0"/>
            </a:br>
            <a:r>
              <a:rPr lang="es-AR" b="1" dirty="0"/>
              <a:t>EN IMÁGENES </a:t>
            </a:r>
            <a:br>
              <a:rPr lang="es-AR" sz="3200" dirty="0"/>
            </a:br>
            <a:r>
              <a:rPr lang="es-AR" sz="4000" dirty="0"/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150" y="2276872"/>
            <a:ext cx="5532814" cy="31683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DC750C-F3C7-47B8-B2AF-DC0C305B4C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C010F0-7B12-4787-9F8B-CA17A802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s-AR" b="1" dirty="0"/>
              <a:t>ESPECIES APTAS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09599" y="1268761"/>
            <a:ext cx="3090672" cy="1080120"/>
          </a:xfrm>
        </p:spPr>
        <p:txBody>
          <a:bodyPr/>
          <a:lstStyle/>
          <a:p>
            <a:r>
              <a:rPr lang="es-AR" dirty="0"/>
              <a:t>RAIZ, TUBÉRCULOS y BULBOS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Rabanito</a:t>
            </a:r>
          </a:p>
          <a:p>
            <a:pPr marL="0" indent="0">
              <a:buNone/>
            </a:pPr>
            <a:r>
              <a:rPr lang="es-AR" dirty="0"/>
              <a:t>Nabo</a:t>
            </a:r>
          </a:p>
          <a:p>
            <a:pPr marL="0" indent="0">
              <a:buNone/>
            </a:pPr>
            <a:r>
              <a:rPr lang="es-AR" dirty="0"/>
              <a:t>Zanahoria</a:t>
            </a:r>
          </a:p>
          <a:p>
            <a:pPr marL="0" indent="0">
              <a:buNone/>
            </a:pPr>
            <a:r>
              <a:rPr lang="es-AR" dirty="0"/>
              <a:t>Remolacha</a:t>
            </a:r>
          </a:p>
          <a:p>
            <a:pPr marL="0" indent="0">
              <a:buNone/>
            </a:pPr>
            <a:r>
              <a:rPr lang="es-AR" dirty="0"/>
              <a:t>Papa</a:t>
            </a:r>
          </a:p>
          <a:p>
            <a:pPr marL="0" indent="0">
              <a:buNone/>
            </a:pPr>
            <a:r>
              <a:rPr lang="es-AR" dirty="0"/>
              <a:t>Ajo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417639"/>
            <a:ext cx="4041775" cy="499194"/>
          </a:xfrm>
        </p:spPr>
        <p:txBody>
          <a:bodyPr/>
          <a:lstStyle/>
          <a:p>
            <a:pPr algn="ctr"/>
            <a:r>
              <a:rPr lang="es-AR" dirty="0"/>
              <a:t>   HOJA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s-AR" dirty="0"/>
              <a:t>Lechuga</a:t>
            </a:r>
          </a:p>
          <a:p>
            <a:pPr marL="0" indent="0" algn="r">
              <a:buNone/>
            </a:pPr>
            <a:r>
              <a:rPr lang="es-AR" dirty="0" err="1"/>
              <a:t>Rúcula</a:t>
            </a:r>
            <a:endParaRPr lang="es-AR" dirty="0"/>
          </a:p>
          <a:p>
            <a:pPr marL="0" indent="0" algn="r">
              <a:buNone/>
            </a:pPr>
            <a:r>
              <a:rPr lang="es-AR" dirty="0"/>
              <a:t>Acelga</a:t>
            </a:r>
          </a:p>
          <a:p>
            <a:pPr marL="0" indent="0" algn="r">
              <a:buNone/>
            </a:pPr>
            <a:r>
              <a:rPr lang="es-AR" dirty="0"/>
              <a:t>Espinaca</a:t>
            </a:r>
          </a:p>
          <a:p>
            <a:pPr marL="0" indent="0" algn="r">
              <a:buNone/>
            </a:pPr>
            <a:r>
              <a:rPr lang="es-AR" dirty="0"/>
              <a:t>Repollo</a:t>
            </a:r>
          </a:p>
          <a:p>
            <a:pPr marL="0" indent="0" algn="r">
              <a:buNone/>
            </a:pPr>
            <a:r>
              <a:rPr lang="es-AR" dirty="0" err="1"/>
              <a:t>Kale</a:t>
            </a:r>
            <a:endParaRPr lang="es-AR" dirty="0"/>
          </a:p>
          <a:p>
            <a:pPr marL="0" indent="0" algn="r">
              <a:buNone/>
            </a:pPr>
            <a:r>
              <a:rPr lang="es-AR" dirty="0"/>
              <a:t>Repollitos de </a:t>
            </a:r>
            <a:r>
              <a:rPr lang="es-AR" dirty="0" err="1"/>
              <a:t>Brucelas</a:t>
            </a:r>
            <a:endParaRPr lang="es-AR" dirty="0"/>
          </a:p>
          <a:p>
            <a:pPr marL="0" indent="0" algn="r">
              <a:buNone/>
            </a:pPr>
            <a:r>
              <a:rPr lang="es-AR" dirty="0"/>
              <a:t>Aromáticas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E26BFA-2E4C-45E9-9171-CEBAE9FC38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9DE42F-9899-44CF-8247-407F16AEE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667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ESPECIES APTAS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FLOR O INFLORECENCIA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Brócoli</a:t>
            </a:r>
          </a:p>
          <a:p>
            <a:pPr marL="0" indent="0">
              <a:buNone/>
            </a:pPr>
            <a:r>
              <a:rPr lang="es-AR" dirty="0"/>
              <a:t>Coliflor</a:t>
            </a:r>
          </a:p>
          <a:p>
            <a:pPr marL="0" indent="0">
              <a:buNone/>
            </a:pPr>
            <a:r>
              <a:rPr lang="es-AR" dirty="0"/>
              <a:t>Diversidad de flores comestibles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AR" dirty="0"/>
              <a:t>FRUTO (LEGUMINOSA)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dirty="0"/>
              <a:t>Habas</a:t>
            </a:r>
          </a:p>
          <a:p>
            <a:pPr marL="0" indent="0" algn="ctr">
              <a:buNone/>
            </a:pPr>
            <a:r>
              <a:rPr lang="es-AR" dirty="0"/>
              <a:t>Arvejas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3336DB-C289-45A9-AF01-32BB55710B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760F-CE49-4AD3-8651-FF58113A7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93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32136" y="1886632"/>
            <a:ext cx="3628226" cy="2721170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379" y="1421407"/>
            <a:ext cx="2729941" cy="363992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3D9DC31-A124-4837-B615-527152126F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54671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EA6B1B1-DE70-4B0B-913C-2E79DD593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035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8254" y="2224193"/>
            <a:ext cx="3877030" cy="2686243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1946" y="2505497"/>
            <a:ext cx="3840427" cy="216024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8C3AF6-EEEA-4A10-ADF5-748109D3A5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20688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514798-067F-4D26-8110-5453F53E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415" y="6187213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8065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844824"/>
            <a:ext cx="3264384" cy="3363325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9B954B-3E0C-4F02-B650-D8CE5DC89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692696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4DF061-64AE-4922-B26D-5C83130F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15" y="5949280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963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888" y="1246048"/>
            <a:ext cx="2072933" cy="39604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621" y="1241285"/>
            <a:ext cx="3200163" cy="39604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E5F0F4-0901-45B3-B8E4-25CE46B537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62853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D1A188-BAD1-4332-AF4C-1C5F10625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415" y="6166098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985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78744"/>
            <a:ext cx="2619976" cy="39005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768" y="1478744"/>
            <a:ext cx="3459114" cy="3900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497A62-ACC2-484B-AC08-1E83BC1A52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89469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2854292-2C5D-4740-86F2-36D141F7E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6093296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343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FRUTA FINA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FRUTA FINA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err="1"/>
              <a:t>Berries</a:t>
            </a:r>
            <a:r>
              <a:rPr lang="es-AR" dirty="0"/>
              <a:t>: corinto, </a:t>
            </a:r>
            <a:r>
              <a:rPr lang="es-AR" dirty="0" err="1"/>
              <a:t>cassis</a:t>
            </a:r>
            <a:r>
              <a:rPr lang="es-AR" dirty="0"/>
              <a:t> y grosella espinosa (uva espina)</a:t>
            </a:r>
          </a:p>
          <a:p>
            <a:pPr marL="0" indent="0">
              <a:buNone/>
            </a:pPr>
            <a:r>
              <a:rPr lang="es-AR" dirty="0"/>
              <a:t>Frutilla</a:t>
            </a:r>
          </a:p>
          <a:p>
            <a:pPr marL="0" indent="0">
              <a:buNone/>
            </a:pPr>
            <a:r>
              <a:rPr lang="es-AR" dirty="0"/>
              <a:t>Frambuesa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/>
              <a:t>ÁRBOLES FRUTALES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Cerezo</a:t>
            </a:r>
          </a:p>
          <a:p>
            <a:pPr marL="0" indent="0">
              <a:buNone/>
            </a:pPr>
            <a:r>
              <a:rPr lang="es-AR" dirty="0"/>
              <a:t>Manzano</a:t>
            </a:r>
          </a:p>
          <a:p>
            <a:pPr marL="0" indent="0">
              <a:buNone/>
            </a:pPr>
            <a:r>
              <a:rPr lang="es-AR" dirty="0"/>
              <a:t>Ciruelo (</a:t>
            </a:r>
            <a:r>
              <a:rPr lang="es-AR" dirty="0" err="1"/>
              <a:t>cherry</a:t>
            </a:r>
            <a:r>
              <a:rPr lang="es-AR" dirty="0"/>
              <a:t> </a:t>
            </a:r>
            <a:r>
              <a:rPr lang="es-AR" dirty="0" err="1"/>
              <a:t>plum</a:t>
            </a:r>
            <a:r>
              <a:rPr lang="es-AR" dirty="0"/>
              <a:t>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A9FE0D-7475-4C1A-802C-10EC66BCF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E47D33C-E543-40F4-9952-9800E6D03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330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25" y="1412776"/>
            <a:ext cx="3145149" cy="40324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6F74C0-B66C-49D1-B4A3-4C77250EB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425D75-3651-44D1-8C88-E2C7A8780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559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dirty="0"/>
              <a:t>ESPECIES APTAS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DE TALLO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Apio comercial</a:t>
            </a:r>
          </a:p>
          <a:p>
            <a:pPr marL="0" indent="0">
              <a:buNone/>
            </a:pPr>
            <a:r>
              <a:rPr lang="es-AR" dirty="0"/>
              <a:t>Levístico</a:t>
            </a:r>
          </a:p>
          <a:p>
            <a:pPr marL="0" indent="0">
              <a:buNone/>
            </a:pPr>
            <a:r>
              <a:rPr lang="es-AR" dirty="0"/>
              <a:t>Ruibarbo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76064"/>
          </a:xfrm>
        </p:spPr>
        <p:txBody>
          <a:bodyPr/>
          <a:lstStyle/>
          <a:p>
            <a:r>
              <a:rPr lang="es-AR" dirty="0"/>
              <a:t>AROMÁTICAS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AR" dirty="0"/>
              <a:t>Orégano</a:t>
            </a:r>
          </a:p>
          <a:p>
            <a:pPr marL="0" indent="0" algn="ctr">
              <a:buNone/>
            </a:pPr>
            <a:r>
              <a:rPr lang="es-AR" dirty="0"/>
              <a:t>Tomillo</a:t>
            </a:r>
          </a:p>
          <a:p>
            <a:pPr marL="0" indent="0" algn="ctr">
              <a:buNone/>
            </a:pPr>
            <a:r>
              <a:rPr lang="es-AR" dirty="0" err="1"/>
              <a:t>Ciboulette</a:t>
            </a:r>
            <a:endParaRPr lang="es-AR" dirty="0"/>
          </a:p>
          <a:p>
            <a:pPr marL="0" indent="0" algn="ctr">
              <a:buNone/>
            </a:pPr>
            <a:r>
              <a:rPr lang="es-AR" dirty="0"/>
              <a:t>Mentas</a:t>
            </a:r>
          </a:p>
          <a:p>
            <a:pPr marL="0" indent="0" algn="ctr">
              <a:buNone/>
            </a:pPr>
            <a:r>
              <a:rPr lang="es-AR" dirty="0"/>
              <a:t>Melisa</a:t>
            </a:r>
          </a:p>
          <a:p>
            <a:pPr marL="0" indent="0" algn="ctr">
              <a:buNone/>
            </a:pPr>
            <a:r>
              <a:rPr lang="es-AR" dirty="0"/>
              <a:t>Salvia</a:t>
            </a:r>
          </a:p>
          <a:p>
            <a:pPr marL="0" indent="0" algn="ctr">
              <a:buNone/>
            </a:pPr>
            <a:r>
              <a:rPr lang="es-AR" dirty="0"/>
              <a:t>Romero</a:t>
            </a:r>
          </a:p>
          <a:p>
            <a:pPr marL="0" indent="0" algn="ctr">
              <a:buNone/>
            </a:pPr>
            <a:r>
              <a:rPr lang="es-AR" dirty="0"/>
              <a:t>Cilantro</a:t>
            </a:r>
          </a:p>
          <a:p>
            <a:pPr marL="0" indent="0" algn="ctr">
              <a:buNone/>
            </a:pPr>
            <a:r>
              <a:rPr lang="es-AR" dirty="0"/>
              <a:t>Perejil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8E1443B-521B-48E5-9EC9-BF6A0D88C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C9DBC6-D59E-4D01-B53A-AC5A2DA21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4059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88840"/>
            <a:ext cx="4606280" cy="3244921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C166FE-A200-467F-B251-8A1F58984E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76470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E45007-139B-43DF-A61E-16399F996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15" y="5949280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3437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95508"/>
            <a:ext cx="4145632" cy="3105175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A4274A-CF87-4284-8C2C-144B9130F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692696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3B0818-D791-416D-A000-2C410FA8F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15" y="5877272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973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ESPECIES RECOMENDADAS PARA ACOMPAÑAR CICLO LECTIVO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2000" dirty="0"/>
              <a:t>AJO</a:t>
            </a:r>
          </a:p>
          <a:p>
            <a:r>
              <a:rPr lang="es-AR" sz="2000" dirty="0"/>
              <a:t>PAPA</a:t>
            </a:r>
          </a:p>
          <a:p>
            <a:r>
              <a:rPr lang="es-AR" sz="2000" dirty="0"/>
              <a:t>RUIBARBO</a:t>
            </a:r>
          </a:p>
          <a:p>
            <a:r>
              <a:rPr lang="es-AR" sz="2000" dirty="0"/>
              <a:t>FRUTA FINA</a:t>
            </a:r>
          </a:p>
          <a:p>
            <a:r>
              <a:rPr lang="es-AR" sz="2000" dirty="0"/>
              <a:t>KALE</a:t>
            </a:r>
          </a:p>
          <a:p>
            <a:r>
              <a:rPr lang="es-AR" sz="2000" dirty="0"/>
              <a:t>AROMÁTICAS</a:t>
            </a:r>
          </a:p>
          <a:p>
            <a:r>
              <a:rPr lang="es-AR" sz="2000" dirty="0"/>
              <a:t>LEVÍSTICO</a:t>
            </a:r>
          </a:p>
          <a:p>
            <a:r>
              <a:rPr lang="es-AR" sz="2000" dirty="0"/>
              <a:t>RABANITO</a:t>
            </a:r>
          </a:p>
          <a:p>
            <a:r>
              <a:rPr lang="es-AR" sz="2000" dirty="0"/>
              <a:t>NABO</a:t>
            </a:r>
          </a:p>
          <a:p>
            <a:r>
              <a:rPr lang="es-AR" sz="2000" dirty="0"/>
              <a:t>RÚCULA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B1B1E5-7CBC-46C0-83CE-A162FFD51D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250C69-71C0-47BD-A163-92EDE671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97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4483" y="3140968"/>
            <a:ext cx="4415034" cy="1143000"/>
          </a:xfrm>
        </p:spPr>
        <p:txBody>
          <a:bodyPr>
            <a:noAutofit/>
          </a:bodyPr>
          <a:lstStyle/>
          <a:p>
            <a:r>
              <a:rPr lang="es-AR" sz="4400" dirty="0"/>
              <a:t>¡Muchas gracias!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CF3C41-B817-402C-9494-73A8A007C1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97C178-DE71-458A-B051-15364906B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93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CARACTERÍSTICAS DE</a:t>
            </a:r>
            <a:br>
              <a:rPr lang="es-AR" dirty="0"/>
            </a:br>
            <a:r>
              <a:rPr lang="es-AR" dirty="0"/>
              <a:t>LAS HUERTAS FUEGUINAS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675112"/>
          </a:xfrm>
        </p:spPr>
        <p:txBody>
          <a:bodyPr>
            <a:normAutofit lnSpcReduction="10000"/>
          </a:bodyPr>
          <a:lstStyle/>
          <a:p>
            <a:r>
              <a:rPr lang="es-AR" sz="3600" dirty="0"/>
              <a:t>Estacionalidad (agosto/septiembre a abril/mayo)</a:t>
            </a:r>
          </a:p>
          <a:p>
            <a:r>
              <a:rPr lang="es-AR" sz="3600" dirty="0"/>
              <a:t>A cielo abierto y bajo cubierta </a:t>
            </a:r>
          </a:p>
          <a:p>
            <a:r>
              <a:rPr lang="es-AR" sz="3600" dirty="0"/>
              <a:t>Hortalizas de hoja, fruto, raíz y tubérculos</a:t>
            </a:r>
          </a:p>
          <a:p>
            <a:r>
              <a:rPr lang="es-AR" sz="3600" dirty="0"/>
              <a:t>Fruta fina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9C8B2B-C8B9-46C8-A4C0-BA4DB12825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E56221-C0B8-496F-BA7D-8B1FADD15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410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196752"/>
            <a:ext cx="6347714" cy="4844611"/>
          </a:xfrm>
        </p:spPr>
        <p:txBody>
          <a:bodyPr>
            <a:noAutofit/>
          </a:bodyPr>
          <a:lstStyle/>
          <a:p>
            <a:r>
              <a:rPr lang="es-AR" sz="3200" dirty="0"/>
              <a:t>Abonado en otoño</a:t>
            </a:r>
          </a:p>
          <a:p>
            <a:r>
              <a:rPr lang="es-AR" sz="3200" dirty="0"/>
              <a:t>Huertas cercadas (animales sueltos)</a:t>
            </a:r>
          </a:p>
          <a:p>
            <a:r>
              <a:rPr lang="es-AR" sz="3200" dirty="0"/>
              <a:t>Canteros en altura (lasaña)</a:t>
            </a:r>
          </a:p>
          <a:p>
            <a:r>
              <a:rPr lang="es-AR" sz="3200" dirty="0"/>
              <a:t>Cortavientos naturales o artificiales (arbustos, cercos altos o mallas)</a:t>
            </a:r>
          </a:p>
          <a:p>
            <a:r>
              <a:rPr lang="es-AR" sz="3200" dirty="0"/>
              <a:t>Riego moderado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51BC74-418D-45C6-AB91-A31E16AB66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48266B-0602-452B-9A27-B5E3F19D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195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264" y="2132856"/>
            <a:ext cx="5985072" cy="3038563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B400A1-9C2E-4364-A0B4-3DF2CD317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692696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ACED69-A332-41AF-98FE-CA7640F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714" y="5821720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158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348880"/>
            <a:ext cx="4355976" cy="24595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087A7F-5267-46BD-8598-DDAEA4DF75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57114E-E9A1-43D8-8BBC-52FA86D45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86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443" y="1866312"/>
            <a:ext cx="5135114" cy="31253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9ED750-3129-460E-AADD-63F3E0261F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3" y="622136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D8121D-B809-4753-9109-57007B2D6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20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4755" y="2060848"/>
            <a:ext cx="4498031" cy="31255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DCC242-133A-4EE2-BF28-E8B04FCCE3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908720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28A1F05-363E-4DE8-8395-FCA8DA563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186" y="610804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016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2359" y="2233687"/>
            <a:ext cx="3979471" cy="24331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59288" y="2184023"/>
            <a:ext cx="3979471" cy="24899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0E4582-7E45-47B5-BDEC-4B067CBB99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A38827-8B01-4579-B23F-7AB9A36BA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17873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7823</TotalTime>
  <Words>166</Words>
  <Application>Microsoft Office PowerPoint</Application>
  <PresentationFormat>Presentación en pantalla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Faceta</vt:lpstr>
      <vt:lpstr>   HUERTA FUEGUINA EN IMÁGENES   </vt:lpstr>
      <vt:lpstr>Presentación de PowerPoint</vt:lpstr>
      <vt:lpstr>CARACTERÍSTICAS DE LAS HUERTAS FUEGUINAS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ESPECIES APTAS</vt:lpstr>
      <vt:lpstr>ESPECIES APTAS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FRUTA FINA</vt:lpstr>
      <vt:lpstr>Presentación de PowerPoint</vt:lpstr>
      <vt:lpstr>ESPECIES APTAS</vt:lpstr>
      <vt:lpstr>Presentación de PowerPoint</vt:lpstr>
      <vt:lpstr>ESPECIES RECOMENDADAS PARA ACOMPAÑAR CICLO LECTIVO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Nacional</dc:title>
  <dc:creator>User</dc:creator>
  <cp:lastModifiedBy>Usuario</cp:lastModifiedBy>
  <cp:revision>236</cp:revision>
  <cp:lastPrinted>1601-01-01T00:00:00Z</cp:lastPrinted>
  <dcterms:created xsi:type="dcterms:W3CDTF">2014-10-22T18:21:54Z</dcterms:created>
  <dcterms:modified xsi:type="dcterms:W3CDTF">2022-09-21T01:15:37Z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