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3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8393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51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0565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934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3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13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ior - 1 c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1607" y="130627"/>
            <a:ext cx="11088787" cy="612775"/>
          </a:xfrm>
        </p:spPr>
        <p:txBody>
          <a:bodyPr bIns="54000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3"/>
          </p:nvPr>
        </p:nvSpPr>
        <p:spPr>
          <a:xfrm>
            <a:off x="550665" y="1332384"/>
            <a:ext cx="11041411" cy="4357216"/>
          </a:xfrm>
        </p:spPr>
        <p:txBody>
          <a:bodyPr lIns="72000" tIns="72000" rIns="72000" bIns="72000"/>
          <a:lstStyle>
            <a:lvl1pPr marL="342900" indent="-342900">
              <a:buFont typeface="Wingdings" panose="05000000000000000000" pitchFamily="2" charset="2"/>
              <a:buChar char="q"/>
              <a:defRPr>
                <a:solidFill>
                  <a:srgbClr val="6E6E6E"/>
                </a:solidFill>
              </a:defRPr>
            </a:lvl1pPr>
            <a:lvl2pPr marL="800100" indent="-342900">
              <a:buFont typeface="Wingdings" panose="05000000000000000000" pitchFamily="2" charset="2"/>
              <a:buChar char="§"/>
              <a:defRPr>
                <a:solidFill>
                  <a:srgbClr val="6E6E6E"/>
                </a:solidFill>
              </a:defRPr>
            </a:lvl2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171954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9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15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0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6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8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42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9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FB97D-2B0F-4889-AA8A-4DB72516DFEA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4362F3A-8268-4799-A100-5614799F79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1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jpeg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Trasplante. Siembra directa. Tipos de Siembra. Asociaciones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6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Siembra directa  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5446" y="920433"/>
            <a:ext cx="3344756" cy="2508567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4376" y="920433"/>
            <a:ext cx="6346018" cy="253611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607" y="4096512"/>
            <a:ext cx="4873752" cy="171907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066788" y="3345180"/>
            <a:ext cx="2761488" cy="322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18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Asociación y Rotación                Planificación 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053" y="1448455"/>
            <a:ext cx="3771717" cy="4357687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4088" y="1350683"/>
            <a:ext cx="3579037" cy="445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9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                         Calendario de Siembra Fueguino 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150" y="1287090"/>
            <a:ext cx="4357687" cy="4357687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934" y="1287090"/>
            <a:ext cx="4273577" cy="43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876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Calendario de siembra fueguino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0181" y="1278125"/>
            <a:ext cx="4382237" cy="4357687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4903" y="1278125"/>
            <a:ext cx="4345537" cy="43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127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TRANSPLANTE  Y ASOCIACIONES 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6105" y="1349844"/>
            <a:ext cx="4678704" cy="3509028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1750" y="1517556"/>
            <a:ext cx="4562475" cy="33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60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BIODIVERSIDAD EN LA HUERTA ESCOLAR 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6711" y="1278125"/>
            <a:ext cx="6736989" cy="4357687"/>
          </a:xfrm>
        </p:spPr>
      </p:pic>
    </p:spTree>
    <p:extLst>
      <p:ext uri="{BB962C8B-B14F-4D97-AF65-F5344CB8AC3E}">
        <p14:creationId xmlns:p14="http://schemas.microsoft.com/office/powerpoint/2010/main" val="167198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78514" y="2926417"/>
            <a:ext cx="4034972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4800" b="1" dirty="0">
                <a:solidFill>
                  <a:srgbClr val="4AB7E9"/>
                </a:solidFill>
                <a:latin typeface="Encode Sans" panose="00000500000000000000" pitchFamily="2" charset="0"/>
              </a:rPr>
              <a:t>Gracias.</a:t>
            </a:r>
          </a:p>
        </p:txBody>
      </p:sp>
    </p:spTree>
    <p:extLst>
      <p:ext uri="{BB962C8B-B14F-4D97-AF65-F5344CB8AC3E}">
        <p14:creationId xmlns:p14="http://schemas.microsoft.com/office/powerpoint/2010/main" val="57543749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</TotalTime>
  <Words>35</Words>
  <Application>Microsoft Office PowerPoint</Application>
  <PresentationFormat>Panorámica</PresentationFormat>
  <Paragraphs>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Encode Sans</vt:lpstr>
      <vt:lpstr>Wingdings</vt:lpstr>
      <vt:lpstr>Wingdings 3</vt:lpstr>
      <vt:lpstr>Espiral</vt:lpstr>
      <vt:lpstr>Trasplante. Siembra directa. Tipos de Siembra. Asociaciones </vt:lpstr>
      <vt:lpstr>Siembra directa  </vt:lpstr>
      <vt:lpstr>Asociación y Rotación                Planificación </vt:lpstr>
      <vt:lpstr>                         Calendario de Siembra Fueguino </vt:lpstr>
      <vt:lpstr>Calendario de siembra fueguino</vt:lpstr>
      <vt:lpstr>TRANSPLANTE  Y ASOCIACIONES </vt:lpstr>
      <vt:lpstr>BIODIVERSIDAD EN LA HUERTA ESCOLAR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Trasplante. Siembra directa. Tipos de Siembra. Asociaciones</dc:title>
  <dc:creator>Susana Aressi</dc:creator>
  <cp:lastModifiedBy>Admin</cp:lastModifiedBy>
  <cp:revision>2</cp:revision>
  <dcterms:created xsi:type="dcterms:W3CDTF">2022-09-22T13:04:26Z</dcterms:created>
  <dcterms:modified xsi:type="dcterms:W3CDTF">2022-11-21T19:29:51Z</dcterms:modified>
</cp:coreProperties>
</file>