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/>
    <p:restoredTop sz="94649"/>
  </p:normalViewPr>
  <p:slideViewPr>
    <p:cSldViewPr snapToGrid="0" snapToObjects="1">
      <p:cViewPr varScale="1">
        <p:scale>
          <a:sx n="191" d="100"/>
          <a:sy n="191" d="100"/>
        </p:scale>
        <p:origin x="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D2F17-F48A-FD4C-B550-3645EBB3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3242" y="2272949"/>
            <a:ext cx="8361229" cy="2098226"/>
          </a:xfrm>
        </p:spPr>
        <p:txBody>
          <a:bodyPr/>
          <a:lstStyle/>
          <a:p>
            <a:r>
              <a:rPr lang="es-AR" dirty="0"/>
              <a:t>Soberanía alimentaria</a:t>
            </a:r>
          </a:p>
        </p:txBody>
      </p:sp>
    </p:spTree>
    <p:extLst>
      <p:ext uri="{BB962C8B-B14F-4D97-AF65-F5344CB8AC3E}">
        <p14:creationId xmlns:p14="http://schemas.microsoft.com/office/powerpoint/2010/main" val="274001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1D4CF-CE51-8344-A98B-BD686636C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800" dirty="0"/>
              <a:t>Actividad 1 </a:t>
            </a:r>
            <a:br>
              <a:rPr lang="es-AR" dirty="0"/>
            </a:br>
            <a:r>
              <a:rPr lang="es-AR" dirty="0"/>
              <a:t>Caja *Sorpresa*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634DC5-86C6-844A-A0FA-697C5FEBF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4429" y="3555242"/>
            <a:ext cx="9601200" cy="2074460"/>
          </a:xfrm>
        </p:spPr>
        <p:txBody>
          <a:bodyPr/>
          <a:lstStyle/>
          <a:p>
            <a:r>
              <a:rPr lang="es-AR" dirty="0"/>
              <a:t>Colocar la mano dentro de la caja misteriosa e identificar con el tacto, los 5 ingredientes existentes.</a:t>
            </a:r>
          </a:p>
          <a:p>
            <a:r>
              <a:rPr lang="es-AR" dirty="0"/>
              <a:t>Escribirlos en un papel,  para después constatarlos en forma grupal.</a:t>
            </a:r>
          </a:p>
        </p:txBody>
      </p:sp>
    </p:spTree>
    <p:extLst>
      <p:ext uri="{BB962C8B-B14F-4D97-AF65-F5344CB8AC3E}">
        <p14:creationId xmlns:p14="http://schemas.microsoft.com/office/powerpoint/2010/main" val="140730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D10B3-3ADD-464A-8C50-C5B607E6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800" dirty="0"/>
              <a:t>Actividad 2 </a:t>
            </a:r>
            <a:br>
              <a:rPr lang="es-AR" dirty="0"/>
            </a:br>
            <a:r>
              <a:rPr lang="es-AR" dirty="0"/>
              <a:t>*Un 10 para la Ensalada*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A3C6C8-1665-7346-9014-4742EAD6A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736" y="2783494"/>
            <a:ext cx="9601200" cy="3350327"/>
          </a:xfrm>
        </p:spPr>
        <p:txBody>
          <a:bodyPr>
            <a:noAutofit/>
          </a:bodyPr>
          <a:lstStyle/>
          <a:p>
            <a:r>
              <a:rPr lang="es-AR" dirty="0"/>
              <a:t>Proponer una combinación gustosa y nutritiva, (comunmente llamada </a:t>
            </a:r>
            <a:r>
              <a:rPr lang="es-AR" b="1" u="sng" dirty="0"/>
              <a:t>ensalada</a:t>
            </a:r>
            <a:r>
              <a:rPr lang="es-AR" dirty="0"/>
              <a:t>), con 10 diferentes ingredientes (Ej: verduras, frutas, proteínas, legumbres, carbohidratos, semillas, aderezos, frutas secas). 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Todos los ingredientes deben ser reconocidos por el paladar y es imprescindible que la composición sea variada y colorida.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b="1" u="sng" dirty="0"/>
              <a:t>Se exceptúa  el uso de: Lechuga, tomate, papa, carnes y sal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532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B64B1-68F5-5E40-942D-9972DDA78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800" dirty="0"/>
              <a:t>Actividad 3 </a:t>
            </a:r>
            <a:br>
              <a:rPr lang="es-AR" dirty="0"/>
            </a:br>
            <a:r>
              <a:rPr lang="es-AR" dirty="0"/>
              <a:t>*Mousse*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9AAFC4-438C-794C-9EF7-9100EA22C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Realización de una mousse dulce de palta con sólo 3 ingredientes:</a:t>
            </a:r>
          </a:p>
          <a:p>
            <a:endParaRPr lang="es-AR" dirty="0"/>
          </a:p>
          <a:p>
            <a:pPr marL="0" indent="0">
              <a:buNone/>
            </a:pPr>
            <a:r>
              <a:rPr lang="es-AR" dirty="0"/>
              <a:t>*Palta</a:t>
            </a:r>
          </a:p>
          <a:p>
            <a:pPr marL="0" indent="0">
              <a:buNone/>
            </a:pPr>
            <a:r>
              <a:rPr lang="es-AR" dirty="0"/>
              <a:t>*Azúcar o endulzante</a:t>
            </a:r>
          </a:p>
          <a:p>
            <a:pPr marL="0" indent="0">
              <a:buNone/>
            </a:pPr>
            <a:r>
              <a:rPr lang="es-AR"/>
              <a:t>*Limón</a:t>
            </a:r>
            <a:endParaRPr lang="es-AR" dirty="0"/>
          </a:p>
          <a:p>
            <a:pPr marL="0" indent="0">
              <a:buNone/>
            </a:pPr>
            <a:r>
              <a:rPr lang="es-AR" dirty="0"/>
              <a:t> </a:t>
            </a:r>
          </a:p>
          <a:p>
            <a:pPr marL="0" indent="0">
              <a:buNone/>
            </a:pPr>
            <a:r>
              <a:rPr lang="es-AR" dirty="0"/>
              <a:t>Opcional: crocante de zanahoria/banana/manzana, fruta seca tostada.</a:t>
            </a:r>
          </a:p>
        </p:txBody>
      </p:sp>
    </p:spTree>
    <p:extLst>
      <p:ext uri="{BB962C8B-B14F-4D97-AF65-F5344CB8AC3E}">
        <p14:creationId xmlns:p14="http://schemas.microsoft.com/office/powerpoint/2010/main" val="338542232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3661</TotalTime>
  <Words>162</Words>
  <Application>Microsoft Macintosh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Franklin Gothic Book</vt:lpstr>
      <vt:lpstr>Recorte</vt:lpstr>
      <vt:lpstr>Soberanía alimentaria</vt:lpstr>
      <vt:lpstr>Actividad 1  Caja *Sorpresa*</vt:lpstr>
      <vt:lpstr>Actividad 2  *Un 10 para la Ensalada*</vt:lpstr>
      <vt:lpstr>Actividad 3  *Mousse*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Soberanía alimentaria</dc:title>
  <dc:creator>Microsoft Office User</dc:creator>
  <cp:lastModifiedBy>Microsoft Office User</cp:lastModifiedBy>
  <cp:revision>14</cp:revision>
  <dcterms:created xsi:type="dcterms:W3CDTF">2022-09-14T14:53:07Z</dcterms:created>
  <dcterms:modified xsi:type="dcterms:W3CDTF">2022-09-17T04:07:05Z</dcterms:modified>
</cp:coreProperties>
</file>