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4" r:id="rId9"/>
    <p:sldId id="268" r:id="rId10"/>
    <p:sldId id="266" r:id="rId11"/>
    <p:sldId id="259" r:id="rId12"/>
    <p:sldId id="267" r:id="rId13"/>
    <p:sldId id="265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09/09/2022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09/09/2022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09/09/2022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09/09/2022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09/09/2022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09/09/2022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49988">
              <a:srgbClr val="D78E59"/>
            </a:gs>
            <a:gs pos="62500">
              <a:srgbClr val="D9844D"/>
            </a:gs>
            <a:gs pos="30000">
              <a:srgbClr val="D49E6C"/>
            </a:gs>
            <a:gs pos="82000">
              <a:srgbClr val="663012">
                <a:alpha val="75000"/>
                <a:lumMod val="59000"/>
                <a:lumOff val="41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09/09/2022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 smtClean="0">
                <a:solidFill>
                  <a:srgbClr val="C00000"/>
                </a:solidFill>
              </a:rPr>
              <a:t>CULTIVOS </a:t>
            </a:r>
            <a:r>
              <a:rPr lang="es-AR" b="1" dirty="0" smtClean="0">
                <a:solidFill>
                  <a:srgbClr val="C00000"/>
                </a:solidFill>
              </a:rPr>
              <a:t>ALTERNATIVOS -URBANOS</a:t>
            </a:r>
            <a:r>
              <a:rPr lang="es-AR" b="1" dirty="0" smtClean="0">
                <a:solidFill>
                  <a:srgbClr val="C00000"/>
                </a:solidFill>
              </a:rPr>
              <a:t>.</a:t>
            </a:r>
            <a:endParaRPr lang="es-AR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600201"/>
            <a:ext cx="7859216" cy="2764904"/>
          </a:xfrm>
        </p:spPr>
        <p:txBody>
          <a:bodyPr>
            <a:normAutofit lnSpcReduction="10000"/>
          </a:bodyPr>
          <a:lstStyle/>
          <a:p>
            <a:pPr algn="ctr"/>
            <a:r>
              <a:rPr lang="es-AR" b="1" dirty="0" smtClean="0"/>
              <a:t>RECICLAR EN LA ESCUELA.</a:t>
            </a:r>
          </a:p>
          <a:p>
            <a:pPr marL="0" indent="0" algn="ctr">
              <a:buNone/>
            </a:pPr>
            <a:endParaRPr lang="es-AR" b="1" dirty="0" smtClean="0"/>
          </a:p>
          <a:p>
            <a:pPr algn="ctr"/>
            <a:r>
              <a:rPr lang="es-AR" b="1" dirty="0" smtClean="0"/>
              <a:t>CONTENIDOS A DESARROLLAR.</a:t>
            </a:r>
          </a:p>
          <a:p>
            <a:pPr marL="0" indent="0" algn="ctr">
              <a:buNone/>
            </a:pPr>
            <a:endParaRPr lang="es-AR" b="1" dirty="0" smtClean="0"/>
          </a:p>
          <a:p>
            <a:pPr algn="ctr"/>
            <a:r>
              <a:rPr lang="es-AR" b="1" dirty="0" smtClean="0"/>
              <a:t>POSIBLES ACTIVIDADES.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721421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s-AR" dirty="0"/>
              <a:t>¿</a:t>
            </a:r>
            <a:r>
              <a:rPr lang="es-AR" b="1" dirty="0" smtClean="0">
                <a:solidFill>
                  <a:srgbClr val="0070C0"/>
                </a:solidFill>
              </a:rPr>
              <a:t>QUE ES UNA CARPETA DE CAMPO?</a:t>
            </a:r>
            <a:endParaRPr lang="es-AR" b="1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r>
              <a:rPr lang="es-AR" dirty="0"/>
              <a:t>La </a:t>
            </a:r>
            <a:r>
              <a:rPr lang="es-AR" b="1" dirty="0"/>
              <a:t>Carpeta de campo</a:t>
            </a:r>
            <a:r>
              <a:rPr lang="es-AR" dirty="0"/>
              <a:t> es un registro que debe utilizarse desde dos perspectivas: - </a:t>
            </a:r>
            <a:endParaRPr lang="es-AR" dirty="0" smtClean="0"/>
          </a:p>
          <a:p>
            <a:r>
              <a:rPr lang="es-AR" dirty="0" smtClean="0"/>
              <a:t>Una </a:t>
            </a:r>
            <a:r>
              <a:rPr lang="es-AR" dirty="0"/>
              <a:t>desde el docente (acciones </a:t>
            </a:r>
            <a:r>
              <a:rPr lang="es-AR" dirty="0" smtClean="0"/>
              <a:t>desarrolladas, objetivos avances y resultados de </a:t>
            </a:r>
            <a:r>
              <a:rPr lang="es-AR" dirty="0"/>
              <a:t>cada fase </a:t>
            </a:r>
            <a:r>
              <a:rPr lang="es-AR" dirty="0" smtClean="0"/>
              <a:t>de un proyecto </a:t>
            </a:r>
            <a:r>
              <a:rPr lang="es-AR" dirty="0"/>
              <a:t>por ejemplo</a:t>
            </a:r>
            <a:r>
              <a:rPr lang="es-AR" dirty="0" smtClean="0"/>
              <a:t>). </a:t>
            </a:r>
          </a:p>
          <a:p>
            <a:r>
              <a:rPr lang="es-AR" dirty="0" smtClean="0"/>
              <a:t>Otra </a:t>
            </a:r>
            <a:r>
              <a:rPr lang="es-AR" dirty="0"/>
              <a:t>desde el trabajo de los alumnos, como evidencia sobre del trabajo de los niños que participan.</a:t>
            </a:r>
          </a:p>
        </p:txBody>
      </p:sp>
    </p:spTree>
    <p:extLst>
      <p:ext uri="{BB962C8B-B14F-4D97-AF65-F5344CB8AC3E}">
        <p14:creationId xmlns:p14="http://schemas.microsoft.com/office/powerpoint/2010/main" val="3552888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1008112"/>
          </a:xfrm>
        </p:spPr>
        <p:txBody>
          <a:bodyPr>
            <a:normAutofit fontScale="90000"/>
          </a:bodyPr>
          <a:lstStyle/>
          <a:p>
            <a:pPr algn="l"/>
            <a:r>
              <a:rPr lang="es-AR" dirty="0" smtClean="0"/>
              <a:t/>
            </a:r>
            <a:br>
              <a:rPr lang="es-AR" dirty="0" smtClean="0"/>
            </a:br>
            <a:r>
              <a:rPr lang="es-AR" sz="3600" b="1" dirty="0" smtClean="0">
                <a:solidFill>
                  <a:srgbClr val="0070C0"/>
                </a:solidFill>
              </a:rPr>
              <a:t>¿CÓMO SE ELABORA UNA CARPETA DE CAMPO?</a:t>
            </a:r>
            <a:r>
              <a:rPr lang="es-AR" sz="3600" dirty="0">
                <a:solidFill>
                  <a:srgbClr val="0070C0"/>
                </a:solidFill>
              </a:rPr>
              <a:t/>
            </a:r>
            <a:br>
              <a:rPr lang="es-AR" sz="3600" dirty="0">
                <a:solidFill>
                  <a:srgbClr val="0070C0"/>
                </a:solidFill>
              </a:rPr>
            </a:br>
            <a:endParaRPr lang="es-AR" sz="3600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21088"/>
          </a:xfrm>
        </p:spPr>
        <p:txBody>
          <a:bodyPr>
            <a:normAutofit/>
          </a:bodyPr>
          <a:lstStyle/>
          <a:p>
            <a:r>
              <a:rPr lang="es-AR" dirty="0" smtClean="0"/>
              <a:t>Una</a:t>
            </a:r>
            <a:r>
              <a:rPr lang="es-AR" dirty="0"/>
              <a:t> </a:t>
            </a:r>
            <a:r>
              <a:rPr lang="es-AR" b="1" dirty="0"/>
              <a:t>carpeta de campo</a:t>
            </a:r>
            <a:r>
              <a:rPr lang="es-AR" dirty="0"/>
              <a:t>, </a:t>
            </a:r>
            <a:r>
              <a:rPr lang="es-AR" b="1" dirty="0"/>
              <a:t>se</a:t>
            </a:r>
            <a:r>
              <a:rPr lang="es-AR" dirty="0"/>
              <a:t> lleva </a:t>
            </a:r>
            <a:r>
              <a:rPr lang="es-AR" dirty="0" smtClean="0"/>
              <a:t>adelante </a:t>
            </a:r>
            <a:r>
              <a:rPr lang="es-AR" b="1" dirty="0" smtClean="0"/>
              <a:t>cuando </a:t>
            </a:r>
            <a:r>
              <a:rPr lang="es-AR" b="1" dirty="0"/>
              <a:t>se realiza</a:t>
            </a:r>
            <a:r>
              <a:rPr lang="es-AR" dirty="0"/>
              <a:t> una investigación, por lo tanto en ella deben figurar </a:t>
            </a:r>
            <a:r>
              <a:rPr lang="es-AR" dirty="0" smtClean="0"/>
              <a:t>los registros que</a:t>
            </a:r>
            <a:r>
              <a:rPr lang="es-AR" dirty="0"/>
              <a:t> </a:t>
            </a:r>
            <a:r>
              <a:rPr lang="es-AR" b="1" dirty="0"/>
              <a:t>se</a:t>
            </a:r>
            <a:r>
              <a:rPr lang="es-AR" dirty="0"/>
              <a:t> siguen para la </a:t>
            </a:r>
            <a:r>
              <a:rPr lang="es-AR" dirty="0" smtClean="0"/>
              <a:t>misma: Experiencias, observaciones</a:t>
            </a:r>
            <a:r>
              <a:rPr lang="es-AR" dirty="0"/>
              <a:t>, </a:t>
            </a:r>
            <a:r>
              <a:rPr lang="es-AR" dirty="0" smtClean="0"/>
              <a:t>resultados, </a:t>
            </a:r>
            <a:r>
              <a:rPr lang="es-AR" dirty="0"/>
              <a:t>cuadros sinópticos, </a:t>
            </a:r>
            <a:r>
              <a:rPr lang="es-AR" dirty="0" smtClean="0"/>
              <a:t>fotografías, conclusiones, bibliografía, material utilizado, </a:t>
            </a:r>
            <a:r>
              <a:rPr lang="es-AR" dirty="0"/>
              <a:t>y todo aquello </a:t>
            </a:r>
            <a:r>
              <a:rPr lang="es-AR" dirty="0" smtClean="0"/>
              <a:t>que se  considere importante.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89449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s-AR" sz="3600" b="1" dirty="0" smtClean="0">
                <a:solidFill>
                  <a:srgbClr val="0070C0"/>
                </a:solidFill>
              </a:rPr>
              <a:t>ELEMENTOS DE UNA CARPETA DE </a:t>
            </a:r>
            <a:r>
              <a:rPr lang="es-AR" sz="3600" b="1" dirty="0" smtClean="0">
                <a:solidFill>
                  <a:srgbClr val="0070C0"/>
                </a:solidFill>
              </a:rPr>
              <a:t>CAMPO.</a:t>
            </a:r>
            <a:endParaRPr lang="es-AR" sz="3600" b="1" dirty="0">
              <a:solidFill>
                <a:srgbClr val="0070C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99592" y="1268760"/>
            <a:ext cx="69127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itchFamily="2" charset="2"/>
              <a:buChar char="Ø"/>
            </a:pPr>
            <a:r>
              <a:rPr lang="es-AR" sz="3600" dirty="0" smtClean="0"/>
              <a:t>PORTADA</a:t>
            </a:r>
            <a:r>
              <a:rPr lang="es-AR" sz="3600" dirty="0" smtClean="0"/>
              <a:t>.</a:t>
            </a:r>
            <a:endParaRPr lang="es-AR" sz="3600" dirty="0" smtClean="0"/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Ø"/>
            </a:pPr>
            <a:r>
              <a:rPr lang="es-AR" sz="3600" dirty="0" smtClean="0"/>
              <a:t>INTRODUCCIÓN</a:t>
            </a:r>
            <a:r>
              <a:rPr lang="es-AR" sz="3600" dirty="0" smtClean="0"/>
              <a:t>.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Ø"/>
            </a:pPr>
            <a:r>
              <a:rPr lang="es-AR" sz="3600" dirty="0" smtClean="0"/>
              <a:t>OBJETIVO GENERAL.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Ø"/>
            </a:pPr>
            <a:r>
              <a:rPr lang="es-AR" sz="3600" dirty="0" smtClean="0"/>
              <a:t>REGISTROS.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Ø"/>
            </a:pPr>
            <a:r>
              <a:rPr lang="es-AR" sz="3600" dirty="0" smtClean="0"/>
              <a:t>ANEXO-FOTOS-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Ø"/>
            </a:pPr>
            <a:r>
              <a:rPr lang="es-AR" sz="3600" dirty="0" smtClean="0"/>
              <a:t>BIBLIOGRAFÍA.</a:t>
            </a:r>
            <a:endParaRPr lang="es-AR" sz="3600" dirty="0" smtClean="0"/>
          </a:p>
        </p:txBody>
      </p:sp>
    </p:spTree>
    <p:extLst>
      <p:ext uri="{BB962C8B-B14F-4D97-AF65-F5344CB8AC3E}">
        <p14:creationId xmlns:p14="http://schemas.microsoft.com/office/powerpoint/2010/main" val="2165506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/>
          <a:lstStyle/>
          <a:p>
            <a:r>
              <a:rPr lang="es-AR" dirty="0" smtClean="0"/>
              <a:t>GRACIAS!!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40877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 smtClean="0">
                <a:solidFill>
                  <a:srgbClr val="C00000"/>
                </a:solidFill>
              </a:rPr>
              <a:t>RECICLAR EN LA ESCUELA.</a:t>
            </a:r>
            <a:br>
              <a:rPr lang="es-AR" b="1" dirty="0" smtClean="0">
                <a:solidFill>
                  <a:srgbClr val="C00000"/>
                </a:solidFill>
              </a:rPr>
            </a:br>
            <a:r>
              <a:rPr lang="es-AR" dirty="0" smtClean="0"/>
              <a:t>LA REGLA DE LAS TRES </a:t>
            </a:r>
            <a:r>
              <a:rPr lang="es-AR" dirty="0" smtClean="0">
                <a:solidFill>
                  <a:srgbClr val="C00000"/>
                </a:solidFill>
              </a:rPr>
              <a:t>«R»</a:t>
            </a:r>
            <a:r>
              <a:rPr lang="es-AR" dirty="0" smtClean="0"/>
              <a:t>.</a:t>
            </a:r>
            <a:endParaRPr lang="es-AR" dirty="0"/>
          </a:p>
        </p:txBody>
      </p:sp>
      <p:pic>
        <p:nvPicPr>
          <p:cNvPr id="1026" name="Picture 2" descr="D:\Users\Usuario\desktop\Encuentro 10-09\simbolo recicl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536504" cy="4536504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076056" y="1831648"/>
            <a:ext cx="38884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ü"/>
            </a:pPr>
            <a:r>
              <a:rPr lang="es-AR" sz="4800" b="1" dirty="0" smtClean="0"/>
              <a:t>REDUCIR</a:t>
            </a:r>
          </a:p>
          <a:p>
            <a:pPr marL="685800" indent="-685800">
              <a:buFont typeface="Wingdings" pitchFamily="2" charset="2"/>
              <a:buChar char="ü"/>
            </a:pPr>
            <a:endParaRPr lang="es-AR" sz="4800" b="1" dirty="0" smtClean="0"/>
          </a:p>
          <a:p>
            <a:pPr marL="685800" indent="-685800">
              <a:buFont typeface="Wingdings" pitchFamily="2" charset="2"/>
              <a:buChar char="ü"/>
            </a:pPr>
            <a:r>
              <a:rPr lang="es-AR" sz="4800" b="1" dirty="0" smtClean="0"/>
              <a:t>REUTILIZAR</a:t>
            </a:r>
          </a:p>
          <a:p>
            <a:pPr marL="685800" indent="-685800">
              <a:buFont typeface="Wingdings" pitchFamily="2" charset="2"/>
              <a:buChar char="ü"/>
            </a:pPr>
            <a:endParaRPr lang="es-AR" sz="4800" b="1" dirty="0" smtClean="0"/>
          </a:p>
          <a:p>
            <a:pPr marL="685800" indent="-685800">
              <a:buFont typeface="Wingdings" pitchFamily="2" charset="2"/>
              <a:buChar char="ü"/>
            </a:pPr>
            <a:r>
              <a:rPr lang="es-AR" sz="4800" b="1" dirty="0" smtClean="0"/>
              <a:t>RECICLAR</a:t>
            </a:r>
            <a:endParaRPr lang="es-AR" sz="4800" b="1" dirty="0"/>
          </a:p>
        </p:txBody>
      </p:sp>
    </p:spTree>
    <p:extLst>
      <p:ext uri="{BB962C8B-B14F-4D97-AF65-F5344CB8AC3E}">
        <p14:creationId xmlns:p14="http://schemas.microsoft.com/office/powerpoint/2010/main" val="202173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5976664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s-AR" sz="2400" b="1" u="sng" dirty="0" smtClean="0">
                <a:solidFill>
                  <a:srgbClr val="C00000"/>
                </a:solidFill>
              </a:rPr>
              <a:t>LAS 3 R DE LA ECOLOGÍA, LOS PILARES DEL CAMBIO.</a:t>
            </a:r>
          </a:p>
          <a:p>
            <a:pPr fontAlgn="base"/>
            <a:r>
              <a:rPr lang="es-AR" sz="2400" b="1" dirty="0" smtClean="0"/>
              <a:t>REDUCIR</a:t>
            </a:r>
            <a:r>
              <a:rPr lang="es-AR" sz="2400" dirty="0"/>
              <a:t> </a:t>
            </a:r>
            <a:r>
              <a:rPr lang="es-AR" sz="2400" dirty="0" smtClean="0"/>
              <a:t>Consiste en bajar el consumo de bienes materiales y también energías (ambos </a:t>
            </a:r>
            <a:r>
              <a:rPr lang="es-AR" sz="2400" dirty="0"/>
              <a:t>generan residuos). </a:t>
            </a:r>
          </a:p>
          <a:p>
            <a:pPr fontAlgn="base"/>
            <a:r>
              <a:rPr lang="es-AR" sz="2400" dirty="0" smtClean="0"/>
              <a:t>El mayor desafío consiste en pensar como reducir las posibilidades de contaminación del planeta.</a:t>
            </a:r>
          </a:p>
          <a:p>
            <a:pPr fontAlgn="base"/>
            <a:r>
              <a:rPr lang="es-AR" sz="2400" b="1" dirty="0" smtClean="0"/>
              <a:t>REUTILIZAR</a:t>
            </a:r>
            <a:r>
              <a:rPr lang="es-AR" sz="2400" dirty="0"/>
              <a:t> </a:t>
            </a:r>
            <a:r>
              <a:rPr lang="es-AR" sz="2400" dirty="0" smtClean="0"/>
              <a:t>Consiste en darle un nuevo </a:t>
            </a:r>
            <a:r>
              <a:rPr lang="es-AR" sz="2400" dirty="0"/>
              <a:t>uso a los materiales u objetos para disminuir el consumo de energía y de materias </a:t>
            </a:r>
            <a:r>
              <a:rPr lang="es-AR" sz="2400" dirty="0" smtClean="0"/>
              <a:t>primas.</a:t>
            </a:r>
            <a:endParaRPr lang="es-AR" sz="2400" dirty="0"/>
          </a:p>
          <a:p>
            <a:pPr fontAlgn="base"/>
            <a:r>
              <a:rPr lang="es-AR" sz="2400" dirty="0" smtClean="0"/>
              <a:t>Podemos reutilizar papel, vidrio, plástico, cartón etc.</a:t>
            </a:r>
          </a:p>
          <a:p>
            <a:pPr algn="ctr" fontAlgn="base"/>
            <a:r>
              <a:rPr lang="es-AR" sz="2400" b="1" dirty="0" smtClean="0"/>
              <a:t>RECICLAR</a:t>
            </a:r>
            <a:r>
              <a:rPr lang="es-AR" sz="2400" b="1" dirty="0"/>
              <a:t> = volver al ciclo</a:t>
            </a:r>
            <a:r>
              <a:rPr lang="es-AR" sz="2400" b="1" dirty="0" smtClean="0"/>
              <a:t>.</a:t>
            </a:r>
            <a:r>
              <a:rPr lang="es-AR" sz="2400" b="1" dirty="0"/>
              <a:t> </a:t>
            </a:r>
            <a:r>
              <a:rPr lang="es-AR" sz="2400" dirty="0"/>
              <a:t>El reciclaje consiste en someter los materiales a procesos físicos o químicos para obtener, a partir de ello, nuevamente materia prima (o un nuevo producto</a:t>
            </a:r>
            <a:r>
              <a:rPr lang="es-AR" sz="2400" dirty="0" smtClean="0"/>
              <a:t>).</a:t>
            </a:r>
            <a:r>
              <a:rPr lang="es-AR" sz="2400" dirty="0"/>
              <a:t/>
            </a:r>
            <a:br>
              <a:rPr lang="es-AR" sz="2400" dirty="0"/>
            </a:br>
            <a:r>
              <a:rPr lang="es-AR" sz="2400" dirty="0" smtClean="0"/>
              <a:t>(EXTRAEMOS ⇒ PROCESAMOS ⇒ FABRICAMOS ⇒ VENDEMOS ⇒ TIRAMOS).</a:t>
            </a:r>
            <a:r>
              <a:rPr lang="es-AR" sz="2400" dirty="0"/>
              <a:t/>
            </a:r>
            <a:br>
              <a:rPr lang="es-AR" sz="2400" dirty="0"/>
            </a:br>
            <a:r>
              <a:rPr lang="es-AR" sz="2400" b="1" dirty="0" smtClean="0"/>
              <a:t>ES HORA DE VOLVER AL CICLO; ES HORA DE RECICLAR.</a:t>
            </a:r>
            <a:endParaRPr lang="es-AR" sz="2400" b="1" dirty="0"/>
          </a:p>
        </p:txBody>
      </p:sp>
    </p:spTree>
    <p:extLst>
      <p:ext uri="{BB962C8B-B14F-4D97-AF65-F5344CB8AC3E}">
        <p14:creationId xmlns:p14="http://schemas.microsoft.com/office/powerpoint/2010/main" val="3565572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AR" b="1" u="sng" dirty="0" smtClean="0">
                <a:solidFill>
                  <a:srgbClr val="C00000"/>
                </a:solidFill>
              </a:rPr>
              <a:t>CONTENIDOS A TRABAJAR.</a:t>
            </a:r>
            <a:endParaRPr lang="es-AR" b="1" u="sng" dirty="0">
              <a:solidFill>
                <a:srgbClr val="C00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11560" y="1318022"/>
            <a:ext cx="797320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s-AR" sz="2400" b="1" dirty="0"/>
              <a:t>LAS ACCIONES HUMANAS EN EL MEDIO AMBIENTE</a:t>
            </a:r>
            <a:r>
              <a:rPr lang="es-AR" sz="2400" b="1" dirty="0" smtClean="0"/>
              <a:t>.</a:t>
            </a:r>
          </a:p>
          <a:p>
            <a:pPr marL="285750" indent="-285750">
              <a:buFont typeface="Wingdings" pitchFamily="2" charset="2"/>
              <a:buChar char="v"/>
            </a:pPr>
            <a:endParaRPr lang="es-AR" sz="2400" b="1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es-AR" sz="2400" b="1" dirty="0" smtClean="0"/>
              <a:t>CLASIFICACIÓN </a:t>
            </a:r>
            <a:r>
              <a:rPr lang="es-AR" sz="2400" b="1" dirty="0"/>
              <a:t>DE RESIDUOS </a:t>
            </a:r>
            <a:r>
              <a:rPr lang="es-AR" sz="2400" b="1" dirty="0" smtClean="0"/>
              <a:t>SÓLIDOS</a:t>
            </a:r>
            <a:r>
              <a:rPr lang="es-AR" sz="2400" b="1" dirty="0"/>
              <a:t>. (papel, cartón, vidrio, plásticos y residuos orgánicos</a:t>
            </a:r>
            <a:r>
              <a:rPr lang="es-AR" sz="2400" b="1" dirty="0" smtClean="0"/>
              <a:t>.</a:t>
            </a:r>
          </a:p>
          <a:p>
            <a:endParaRPr lang="es-AR" sz="2400" b="1" dirty="0"/>
          </a:p>
          <a:p>
            <a:pPr marL="285750" indent="-285750">
              <a:buFont typeface="Wingdings" pitchFamily="2" charset="2"/>
              <a:buChar char="v"/>
            </a:pPr>
            <a:r>
              <a:rPr lang="es-AR" sz="2400" b="1" dirty="0" smtClean="0"/>
              <a:t>CONTAMINACIÓN </a:t>
            </a:r>
            <a:r>
              <a:rPr lang="es-AR" sz="2400" b="1" dirty="0"/>
              <a:t>, REUTILIZACIÓN Y RECICLADO. </a:t>
            </a:r>
            <a:endParaRPr lang="es-AR" sz="2400" b="1" dirty="0" smtClean="0"/>
          </a:p>
          <a:p>
            <a:endParaRPr lang="es-AR" sz="2400" b="1" dirty="0"/>
          </a:p>
          <a:p>
            <a:pPr marL="285750" indent="-285750">
              <a:buFont typeface="Wingdings" pitchFamily="2" charset="2"/>
              <a:buChar char="v"/>
            </a:pPr>
            <a:r>
              <a:rPr lang="es-AR" sz="2400" b="1" dirty="0" smtClean="0"/>
              <a:t>CUIDADOS DEL MEDIO AMBIENTE.</a:t>
            </a:r>
          </a:p>
          <a:p>
            <a:endParaRPr lang="es-AR" sz="2400" b="1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es-AR" sz="2400" b="1" dirty="0" smtClean="0"/>
              <a:t>LOS </a:t>
            </a:r>
            <a:r>
              <a:rPr lang="es-AR" sz="2400" b="1" dirty="0"/>
              <a:t>MATERIALES Y SUS TRANFORMACIONES</a:t>
            </a:r>
            <a:r>
              <a:rPr lang="es-AR" sz="2400" b="1" dirty="0" smtClean="0"/>
              <a:t>.</a:t>
            </a:r>
          </a:p>
          <a:p>
            <a:endParaRPr lang="es-AR" sz="2400" b="1" dirty="0"/>
          </a:p>
          <a:p>
            <a:pPr marL="285750" indent="-285750">
              <a:buFont typeface="Wingdings" pitchFamily="2" charset="2"/>
              <a:buChar char="v"/>
            </a:pPr>
            <a:r>
              <a:rPr lang="es-AR" sz="2400" b="1" dirty="0" smtClean="0"/>
              <a:t>RESPETO Y CUIDADO POR EL ENTORNO NATURAL.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35415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AR" dirty="0" smtClean="0"/>
              <a:t>IDEAS PARA LA HUERTA URBANA.</a:t>
            </a:r>
            <a:endParaRPr lang="es-AR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93909"/>
            <a:ext cx="3960440" cy="2782407"/>
          </a:xfrm>
        </p:spPr>
      </p:pic>
      <p:sp>
        <p:nvSpPr>
          <p:cNvPr id="3" name="2 CuadroTexto"/>
          <p:cNvSpPr txBox="1"/>
          <p:nvPr/>
        </p:nvSpPr>
        <p:spPr>
          <a:xfrm>
            <a:off x="4425724" y="1484784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600" dirty="0" smtClean="0"/>
              <a:t>HUERTAS </a:t>
            </a:r>
          </a:p>
          <a:p>
            <a:pPr algn="ctr"/>
            <a:r>
              <a:rPr lang="es-AR" sz="3600" dirty="0" smtClean="0"/>
              <a:t>VERTICALES</a:t>
            </a:r>
            <a:endParaRPr lang="es-AR" sz="3600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725" y="3155985"/>
            <a:ext cx="4392488" cy="2789798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611560" y="4741618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600" dirty="0" smtClean="0"/>
              <a:t>RECICLAJE DE BOTELLAS.</a:t>
            </a:r>
            <a:endParaRPr lang="es-AR" sz="3600" dirty="0"/>
          </a:p>
        </p:txBody>
      </p:sp>
    </p:spTree>
    <p:extLst>
      <p:ext uri="{BB962C8B-B14F-4D97-AF65-F5344CB8AC3E}">
        <p14:creationId xmlns:p14="http://schemas.microsoft.com/office/powerpoint/2010/main" val="3569043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CULTIVO EN ALTURA.</a:t>
            </a:r>
            <a:endParaRPr lang="es-AR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7936881" cy="4464496"/>
          </a:xfr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6379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96" y="3501009"/>
            <a:ext cx="4402328" cy="3015294"/>
          </a:xfrm>
          <a:ln w="38100">
            <a:solidFill>
              <a:srgbClr val="00B050"/>
            </a:solidFill>
          </a:ln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74135"/>
            <a:ext cx="5040560" cy="2835315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6" name="5 CuadroTexto"/>
          <p:cNvSpPr txBox="1"/>
          <p:nvPr/>
        </p:nvSpPr>
        <p:spPr>
          <a:xfrm>
            <a:off x="5504300" y="2567675"/>
            <a:ext cx="1656184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 smtClean="0"/>
              <a:t>LECHUGAS</a:t>
            </a:r>
          </a:p>
          <a:p>
            <a:pPr algn="ctr"/>
            <a:endParaRPr lang="es-AR" sz="20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5508104" y="4149080"/>
            <a:ext cx="302433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smtClean="0">
                <a:solidFill>
                  <a:srgbClr val="FF0000"/>
                </a:solidFill>
              </a:rPr>
              <a:t>EL HUERTO EN CAJONES ES UNA ALTERNATIVA PARA ESPACIOS PEQUEÑOS.</a:t>
            </a:r>
            <a:endParaRPr lang="es-A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750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s-AR" sz="3600" b="1" dirty="0" smtClean="0"/>
              <a:t>MAS IDEAS PARA EL TRABAJO EN TALLERES.</a:t>
            </a:r>
            <a:endParaRPr lang="es-AR" sz="3600" b="1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4095894" cy="4525963"/>
          </a:xfrm>
          <a:ln w="57150">
            <a:solidFill>
              <a:srgbClr val="FF0000"/>
            </a:solidFill>
          </a:ln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060848"/>
            <a:ext cx="3982871" cy="439248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89574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APROVECHAR LOS ESPACIOS.</a:t>
            </a:r>
            <a:endParaRPr lang="es-AR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2911"/>
            <a:ext cx="8229600" cy="4320540"/>
          </a:xfrm>
        </p:spPr>
      </p:pic>
    </p:spTree>
    <p:extLst>
      <p:ext uri="{BB962C8B-B14F-4D97-AF65-F5344CB8AC3E}">
        <p14:creationId xmlns:p14="http://schemas.microsoft.com/office/powerpoint/2010/main" val="16872089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163</Words>
  <Application>Microsoft Office PowerPoint</Application>
  <PresentationFormat>Presentación en pantalla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CULTIVOS ALTERNATIVOS -URBANOS.</vt:lpstr>
      <vt:lpstr>RECICLAR EN LA ESCUELA. LA REGLA DE LAS TRES «R».</vt:lpstr>
      <vt:lpstr>Presentación de PowerPoint</vt:lpstr>
      <vt:lpstr>CONTENIDOS A TRABAJAR.</vt:lpstr>
      <vt:lpstr>IDEAS PARA LA HUERTA URBANA.</vt:lpstr>
      <vt:lpstr>CULTIVO EN ALTURA.</vt:lpstr>
      <vt:lpstr>Presentación de PowerPoint</vt:lpstr>
      <vt:lpstr>MAS IDEAS PARA EL TRABAJO EN TALLERES.</vt:lpstr>
      <vt:lpstr>APROVECHAR LOS ESPACIOS.</vt:lpstr>
      <vt:lpstr>¿QUE ES UNA CARPETA DE CAMPO?</vt:lpstr>
      <vt:lpstr> ¿CÓMO SE ELABORA UNA CARPETA DE CAMPO? </vt:lpstr>
      <vt:lpstr>ELEMENTOS DE UNA CARPETA DE CAMPO.</vt:lpstr>
      <vt:lpstr>GRACIAS!!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CULTIVOS ALTERNATIVOS.</dc:title>
  <dc:creator>Usuario</dc:creator>
  <cp:lastModifiedBy>Usuario</cp:lastModifiedBy>
  <cp:revision>23</cp:revision>
  <dcterms:created xsi:type="dcterms:W3CDTF">2022-09-05T23:57:32Z</dcterms:created>
  <dcterms:modified xsi:type="dcterms:W3CDTF">2022-09-09T19:49:52Z</dcterms:modified>
</cp:coreProperties>
</file>