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8" r:id="rId5"/>
    <p:sldId id="260" r:id="rId6"/>
    <p:sldId id="266" r:id="rId7"/>
    <p:sldId id="267" r:id="rId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3324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997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3887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61061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768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3351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05030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3291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717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6877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7379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83206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8576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73286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5215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588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272DB-6B2B-495B-98B6-241CFFAA399A}" type="datetimeFigureOut">
              <a:rPr lang="es-AR" smtClean="0"/>
              <a:t>2/9/2022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5F0390-C9A4-45B1-9AA5-1B14AE421E8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4254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Barreras para el aprendizaje y la participación</a:t>
            </a:r>
            <a:endParaRPr lang="es-AR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188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Son </a:t>
            </a:r>
            <a:r>
              <a:rPr lang="x-non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obstáculos que </a:t>
            </a:r>
            <a:r>
              <a:rPr lang="es-E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aparecen </a:t>
            </a:r>
            <a:r>
              <a:rPr lang="x-non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la interacción</a:t>
            </a:r>
            <a:r>
              <a:rPr lang="es-E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entre los </a:t>
            </a:r>
            <a:r>
              <a:rPr lang="es-AR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estudiantes</a:t>
            </a:r>
            <a:r>
              <a:rPr lang="es-E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 el contexto, </a:t>
            </a:r>
            <a:r>
              <a:rPr lang="x-non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dificultan o limitan el pleno acceso a la educación y a las oportunidades de aprendizaje en condiciones de equidad</a:t>
            </a:r>
            <a:r>
              <a:rPr lang="x-none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br>
              <a:rPr lang="es-ES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s-AR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98332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s-ES" dirty="0"/>
            </a:b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Rectángulo 3"/>
          <p:cNvSpPr/>
          <p:nvPr/>
        </p:nvSpPr>
        <p:spPr>
          <a:xfrm>
            <a:off x="820143" y="1166191"/>
            <a:ext cx="88317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u="sng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Modelo Social</a:t>
            </a:r>
            <a:br>
              <a:rPr lang="es-ES" sz="36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3600" b="1" dirty="0">
                <a:latin typeface="Verdana" panose="020B0604030504040204" pitchFamily="34" charset="0"/>
                <a:ea typeface="Verdana" panose="020B0604030504040204" pitchFamily="34" charset="0"/>
              </a:rPr>
              <a:t>La discapacidad es generada por las barreras que impiden su participación plena.</a:t>
            </a:r>
            <a:br>
              <a:rPr lang="es-ES" sz="36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3600" b="1" dirty="0">
                <a:latin typeface="Verdana" panose="020B0604030504040204" pitchFamily="34" charset="0"/>
                <a:ea typeface="Verdana" panose="020B0604030504040204" pitchFamily="34" charset="0"/>
              </a:rPr>
              <a:t>Se respeta la diversidad.</a:t>
            </a:r>
            <a:br>
              <a:rPr lang="es-ES" sz="36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3600" b="1" dirty="0">
                <a:latin typeface="Verdana" panose="020B0604030504040204" pitchFamily="34" charset="0"/>
                <a:ea typeface="Verdana" panose="020B0604030504040204" pitchFamily="34" charset="0"/>
              </a:rPr>
              <a:t>Se implementan apoyos necesarios para que la persona pueda realizar lo mismo que el resto.</a:t>
            </a:r>
            <a:br>
              <a:rPr lang="es-ES" sz="36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s-ES" b="1" dirty="0">
                <a:solidFill>
                  <a:schemeClr val="tx1"/>
                </a:solidFill>
              </a:rPr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22753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BBD784-A135-16BB-9B45-EB7A09EDF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232" y="376952"/>
            <a:ext cx="7766936" cy="828996"/>
          </a:xfrm>
        </p:spPr>
        <p:txBody>
          <a:bodyPr/>
          <a:lstStyle/>
          <a:p>
            <a:pPr algn="l"/>
            <a:r>
              <a:rPr lang="es-ES" sz="4800" b="1" cap="all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TIPOS DE </a:t>
            </a:r>
            <a:r>
              <a:rPr lang="x-none" sz="4800" b="1" cap="all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Barreras</a:t>
            </a:r>
            <a:endParaRPr lang="es-AR" sz="4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6D208F-8B66-6AB0-5C47-CB9A05EE3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173357"/>
            <a:ext cx="7766936" cy="4479234"/>
          </a:xfrm>
        </p:spPr>
        <p:txBody>
          <a:bodyPr>
            <a:normAutofit/>
          </a:bodyPr>
          <a:lstStyle/>
          <a:p>
            <a:pPr lvl="1" algn="l">
              <a:buFont typeface="Wingdings" panose="05000000000000000000" pitchFamily="2" charset="2"/>
              <a:buChar char="§"/>
            </a:pPr>
            <a:r>
              <a:rPr lang="es-ES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FÍSICAS</a:t>
            </a:r>
          </a:p>
          <a:p>
            <a:pPr lvl="1" algn="l">
              <a:buFont typeface="Wingdings" panose="05000000000000000000" pitchFamily="2" charset="2"/>
              <a:buChar char="§"/>
            </a:pPr>
            <a:r>
              <a:rPr lang="es-ES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ACADÉMICAS/DIDÁCTICAS</a:t>
            </a:r>
          </a:p>
          <a:p>
            <a:pPr lvl="1" algn="l">
              <a:buFont typeface="Wingdings" panose="05000000000000000000" pitchFamily="2" charset="2"/>
              <a:buChar char="§"/>
            </a:pPr>
            <a:r>
              <a:rPr lang="es-ES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COMUNICACIONALES</a:t>
            </a:r>
          </a:p>
          <a:p>
            <a:pPr lvl="1" algn="l">
              <a:buFont typeface="Wingdings" panose="05000000000000000000" pitchFamily="2" charset="2"/>
              <a:buChar char="§"/>
            </a:pPr>
            <a:r>
              <a:rPr lang="es-ES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ACTITUDINALES</a:t>
            </a:r>
          </a:p>
          <a:p>
            <a:pPr lvl="1" algn="l">
              <a:buFont typeface="Wingdings" panose="05000000000000000000" pitchFamily="2" charset="2"/>
              <a:buChar char="§"/>
            </a:pPr>
            <a:r>
              <a:rPr lang="es-ES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SOCIALES</a:t>
            </a:r>
          </a:p>
          <a:p>
            <a:pPr algn="l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60239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00B050"/>
                </a:solidFill>
                <a:latin typeface="Arial Rounded MT Bold" pitchFamily="34" charset="0"/>
              </a:rPr>
              <a:t>Barreras Físicas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2047" y="1683511"/>
            <a:ext cx="8596668" cy="4412489"/>
          </a:xfrm>
        </p:spPr>
        <p:txBody>
          <a:bodyPr>
            <a:normAutofit fontScale="92500" lnSpcReduction="10000"/>
          </a:bodyPr>
          <a:lstStyle/>
          <a:p>
            <a:r>
              <a:rPr lang="es-ES" sz="3600" b="1" dirty="0">
                <a:latin typeface="Verdana" panose="020B0604030504040204" pitchFamily="34" charset="0"/>
                <a:ea typeface="Verdana" panose="020B0604030504040204" pitchFamily="34" charset="0"/>
              </a:rPr>
              <a:t>Son las barreras arquitectónicas, edilicias, de recorrido hacia la institución, ubicación, desplazamiento complicado, con las que se enfrenta la persona.</a:t>
            </a:r>
          </a:p>
          <a:p>
            <a:r>
              <a:rPr lang="es-ES" sz="3600" b="1" dirty="0">
                <a:latin typeface="Verdana" panose="020B0604030504040204" pitchFamily="34" charset="0"/>
                <a:ea typeface="Verdana" panose="020B0604030504040204" pitchFamily="34" charset="0"/>
              </a:rPr>
              <a:t>Ausencia de rampas o puertas adecuadas, mobiliario escolar, materiales y herramientas de trabajo, etc.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3917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69F6CB-786A-CBCD-3995-704EC229F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1753" y="106018"/>
            <a:ext cx="8596668" cy="1320800"/>
          </a:xfrm>
        </p:spPr>
        <p:txBody>
          <a:bodyPr/>
          <a:lstStyle/>
          <a:p>
            <a:r>
              <a:rPr lang="es-ES" dirty="0"/>
              <a:t>Algunos ejemplos de adaptaciones:</a:t>
            </a:r>
            <a:endParaRPr lang="es-AR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CEC2BA32-DBC8-6055-AE68-1487B83DF4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99544">
            <a:off x="7606111" y="705796"/>
            <a:ext cx="4297165" cy="4512200"/>
          </a:xfr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EE17FE6A-7014-582D-97A0-0B9B34B22D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2826">
            <a:off x="3630798" y="4209980"/>
            <a:ext cx="5244912" cy="353621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498EF7F-A6E1-B109-1336-773162630D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77928">
            <a:off x="3380104" y="885688"/>
            <a:ext cx="3921456" cy="283386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4E60AF6F-6367-4262-8B0D-A0589CA9FA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3376" y="885688"/>
            <a:ext cx="3921456" cy="609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441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758187-16BD-8F81-6C78-50F30A23FE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D8CC362-9C9B-0A3D-5115-49AB413C9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5" y="890587"/>
            <a:ext cx="9048750" cy="5076825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9D3C93D3-DE06-B021-90E9-E394C1779A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358091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147</Words>
  <Application>Microsoft Office PowerPoint</Application>
  <PresentationFormat>Panorámica</PresentationFormat>
  <Paragraphs>14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Arial Rounded MT Bold</vt:lpstr>
      <vt:lpstr>Trebuchet MS</vt:lpstr>
      <vt:lpstr>Verdana</vt:lpstr>
      <vt:lpstr>Wingdings</vt:lpstr>
      <vt:lpstr>Wingdings 3</vt:lpstr>
      <vt:lpstr>Faceta</vt:lpstr>
      <vt:lpstr>Barreras para el aprendizaje y la participación</vt:lpstr>
      <vt:lpstr>Son los obstáculos que aparecen de la interacción entre los estudiantes y el contexto, que dificultan o limitan el pleno acceso a la educación y a las oportunidades de aprendizaje en condiciones de equidad. </vt:lpstr>
      <vt:lpstr> </vt:lpstr>
      <vt:lpstr>TIPOS DE Barreras</vt:lpstr>
      <vt:lpstr>Barreras Físicas</vt:lpstr>
      <vt:lpstr>Algunos ejemplos de adaptaciones: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11</cp:revision>
  <dcterms:created xsi:type="dcterms:W3CDTF">2022-08-29T18:00:31Z</dcterms:created>
  <dcterms:modified xsi:type="dcterms:W3CDTF">2022-09-03T00:05:24Z</dcterms:modified>
</cp:coreProperties>
</file>