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276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195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536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8208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018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952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9461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618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46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961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044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938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597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687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353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537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DC10-EE3C-4D4A-B554-990B44868062}" type="datetimeFigureOut">
              <a:rPr lang="es-AR" smtClean="0"/>
              <a:t>29/8/2022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CCF28-87CA-4561-AD2E-FDD7A41113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9376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4042" y="951230"/>
            <a:ext cx="8825658" cy="3329581"/>
          </a:xfrm>
        </p:spPr>
        <p:txBody>
          <a:bodyPr>
            <a:normAutofit/>
          </a:bodyPr>
          <a:lstStyle/>
          <a:p>
            <a:r>
              <a:rPr lang="es-AR" sz="4400" b="1" dirty="0">
                <a:latin typeface="Verdana" panose="020B0604030504040204" pitchFamily="34" charset="0"/>
                <a:ea typeface="Verdana" panose="020B0604030504040204" pitchFamily="34" charset="0"/>
              </a:rPr>
              <a:t>Conceptos importantes en las aulas:</a:t>
            </a:r>
            <a:br>
              <a:rPr lang="es-AR" sz="4400" dirty="0"/>
            </a:br>
            <a:br>
              <a:rPr lang="es-AR" dirty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4042" y="3244794"/>
            <a:ext cx="8825658" cy="278494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>
                <a:latin typeface="Verdana" panose="020B0604030504040204" pitchFamily="34" charset="0"/>
                <a:ea typeface="Verdana" panose="020B0604030504040204" pitchFamily="34" charset="0"/>
              </a:rPr>
              <a:t>Inclusión.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>
                <a:latin typeface="Verdana" panose="020B0604030504040204" pitchFamily="34" charset="0"/>
                <a:ea typeface="Verdana" panose="020B0604030504040204" pitchFamily="34" charset="0"/>
              </a:rPr>
              <a:t>Barreras para el aprendizaje y la participación.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Configuraciones de apoyo.</a:t>
            </a:r>
          </a:p>
        </p:txBody>
      </p:sp>
    </p:spTree>
    <p:extLst>
      <p:ext uri="{BB962C8B-B14F-4D97-AF65-F5344CB8AC3E}">
        <p14:creationId xmlns:p14="http://schemas.microsoft.com/office/powerpoint/2010/main" val="53691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7078" y="2176138"/>
            <a:ext cx="8988380" cy="3329581"/>
          </a:xfrm>
        </p:spPr>
        <p:txBody>
          <a:bodyPr>
            <a:normAutofit fontScale="90000"/>
          </a:bodyPr>
          <a:lstStyle/>
          <a:p>
            <a:r>
              <a:rPr lang="es-AR" sz="5400" b="1" dirty="0"/>
              <a:t>Inclusión.</a:t>
            </a:r>
            <a:br>
              <a:rPr lang="es-AR" sz="5400" dirty="0"/>
            </a:br>
            <a:r>
              <a:rPr lang="es-AR" sz="4000" b="1" dirty="0"/>
              <a:t>Como parte de… los estudiantes con discapacidad no solo deben estar en el aula, permanecer en el entorno, sino de ser parte activa e interactuante con él.</a:t>
            </a:r>
            <a:br>
              <a:rPr lang="es-AR" sz="4000" dirty="0"/>
            </a:br>
            <a:endParaRPr lang="es-A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9780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003C721-D010-2A1B-4D2C-589BBBC5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89" y="265044"/>
            <a:ext cx="9404723" cy="952100"/>
          </a:xfrm>
        </p:spPr>
        <p:txBody>
          <a:bodyPr>
            <a:normAutofit fontScale="90000"/>
          </a:bodyPr>
          <a:lstStyle/>
          <a:p>
            <a:r>
              <a:rPr lang="es-ES" sz="3200" dirty="0">
                <a:latin typeface="Arial Rounded MT Bold" pitchFamily="34" charset="0"/>
              </a:rPr>
              <a:t>BARRERAS:</a:t>
            </a:r>
            <a:br>
              <a:rPr lang="es-ES" sz="3200" dirty="0">
                <a:latin typeface="Arial Rounded MT Bold" pitchFamily="34" charset="0"/>
              </a:rPr>
            </a:br>
            <a:r>
              <a:rPr lang="es-ES" sz="3200" dirty="0">
                <a:latin typeface="Arial Rounded MT Bold" pitchFamily="34" charset="0"/>
              </a:rPr>
              <a:t>Son </a:t>
            </a:r>
            <a:r>
              <a:rPr lang="x-none" sz="3200" dirty="0">
                <a:latin typeface="Arial Rounded MT Bold" pitchFamily="34" charset="0"/>
              </a:rPr>
              <a:t>los obstáculos que </a:t>
            </a:r>
            <a:r>
              <a:rPr lang="es-ES" sz="3200" dirty="0">
                <a:latin typeface="Arial Rounded MT Bold" pitchFamily="34" charset="0"/>
              </a:rPr>
              <a:t>aparecen </a:t>
            </a:r>
            <a:r>
              <a:rPr lang="x-none" sz="3200" dirty="0">
                <a:latin typeface="Arial Rounded MT Bold" pitchFamily="34" charset="0"/>
              </a:rPr>
              <a:t>de la interacción</a:t>
            </a:r>
            <a:r>
              <a:rPr lang="es-ES" sz="3200" dirty="0">
                <a:latin typeface="Arial Rounded MT Bold" pitchFamily="34" charset="0"/>
              </a:rPr>
              <a:t> entre los </a:t>
            </a:r>
            <a:r>
              <a:rPr lang="x-none" sz="3200" dirty="0">
                <a:latin typeface="Arial Rounded MT Bold" pitchFamily="34" charset="0"/>
              </a:rPr>
              <a:t>alumnos</a:t>
            </a:r>
            <a:r>
              <a:rPr lang="es-ES" sz="3200" dirty="0">
                <a:latin typeface="Arial Rounded MT Bold" pitchFamily="34" charset="0"/>
              </a:rPr>
              <a:t> y el contexto </a:t>
            </a:r>
            <a:r>
              <a:rPr lang="x-none" sz="3200" dirty="0">
                <a:latin typeface="Arial Rounded MT Bold" pitchFamily="34" charset="0"/>
              </a:rPr>
              <a:t>que dificultan o limitan el pleno acceso a la educación y a las oportunidades de aprendizaje en condiciones de equidad.</a:t>
            </a:r>
            <a:br>
              <a:rPr lang="es-ES" sz="2400" dirty="0">
                <a:latin typeface="Arial Rounded MT Bold" pitchFamily="34" charset="0"/>
              </a:rPr>
            </a:br>
            <a:endParaRPr lang="es-AR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3429000"/>
            <a:ext cx="8946541" cy="419548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s-ES" sz="3600" dirty="0">
                <a:latin typeface="Arial Rounded MT Bold" pitchFamily="34" charset="0"/>
              </a:rPr>
              <a:t>FÍSICAS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3600" dirty="0">
                <a:latin typeface="Arial Rounded MT Bold" pitchFamily="34" charset="0"/>
              </a:rPr>
              <a:t>ACADÉMICAS/DIDÁCTICAS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3600" dirty="0">
                <a:latin typeface="Arial Rounded MT Bold" pitchFamily="34" charset="0"/>
              </a:rPr>
              <a:t>COMUNICACIONALES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3600" dirty="0">
                <a:latin typeface="Arial Rounded MT Bold" pitchFamily="34" charset="0"/>
              </a:rPr>
              <a:t>ACTITUDINALES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3600" dirty="0">
                <a:latin typeface="Arial Rounded MT Bold" pitchFamily="34" charset="0"/>
              </a:rPr>
              <a:t>SOCIALES</a:t>
            </a:r>
          </a:p>
        </p:txBody>
      </p:sp>
    </p:spTree>
    <p:extLst>
      <p:ext uri="{BB962C8B-B14F-4D97-AF65-F5344CB8AC3E}">
        <p14:creationId xmlns:p14="http://schemas.microsoft.com/office/powerpoint/2010/main" val="321214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Configuraciones de apoyo: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1499127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s-AR" sz="4000" dirty="0"/>
              <a:t>Refieren al conjunto de acciones/ propuestas/ ajustes para que todos puedan acceder a las  planificaciones áulicas derribando barreras y permitiendo la participación plena de los involucrados en las propuestas</a:t>
            </a:r>
            <a:r>
              <a:rPr lang="es-A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764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E4548-3BC2-B065-7A29-EC9D54F9E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b="1" dirty="0">
                <a:latin typeface="Verdana" panose="020B0604030504040204" pitchFamily="34" charset="0"/>
                <a:ea typeface="Verdana" panose="020B0604030504040204" pitchFamily="34" charset="0"/>
              </a:rPr>
              <a:t>Si un niño no puede aprender de la manera que le enseñamos, quizás debamos enseñar de la manera que él aprende.</a:t>
            </a:r>
            <a:endParaRPr lang="es-AR" sz="4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FF7FB7-4738-36E4-66C4-C0512EEFA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Rita Bum, atribuido a Ignacio Estrada.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179396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170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Trebuchet MS</vt:lpstr>
      <vt:lpstr>Verdana</vt:lpstr>
      <vt:lpstr>Wingdings</vt:lpstr>
      <vt:lpstr>Wingdings 3</vt:lpstr>
      <vt:lpstr>Faceta</vt:lpstr>
      <vt:lpstr>Conceptos importantes en las aulas:  </vt:lpstr>
      <vt:lpstr>Inclusión. Como parte de… los estudiantes con discapacidad no solo deben estar en el aula, permanecer en el entorno, sino de ser parte activa e interactuante con él. </vt:lpstr>
      <vt:lpstr>BARRERAS: Son los obstáculos que aparecen de la interacción entre los alumnos y el contexto que dificultan o limitan el pleno acceso a la educación y a las oportunidades de aprendizaje en condiciones de equidad. </vt:lpstr>
      <vt:lpstr>Configuraciones de apoyo:</vt:lpstr>
      <vt:lpstr>Si un niño no puede aprender de la manera que le enseñamos, quizás debamos enseñar de la manera que él aprende.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importantes en las aulas:</dc:title>
  <dc:creator>Usuario</dc:creator>
  <cp:lastModifiedBy>Usuario</cp:lastModifiedBy>
  <cp:revision>13</cp:revision>
  <dcterms:created xsi:type="dcterms:W3CDTF">2022-08-26T17:43:26Z</dcterms:created>
  <dcterms:modified xsi:type="dcterms:W3CDTF">2022-08-29T15:33:25Z</dcterms:modified>
</cp:coreProperties>
</file>