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2EFBC-CEC1-4FC4-B35B-46C8701E62F0}" type="datetimeFigureOut">
              <a:rPr lang="es-AR" smtClean="0"/>
              <a:pPr/>
              <a:t>21/05/2020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F85C-3731-44ED-B4C5-1F84E1259F0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1F85C-3731-44ED-B4C5-1F84E1259F0F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3.wav"/><Relationship Id="rId7" Type="http://schemas.openxmlformats.org/officeDocument/2006/relationships/hyperlink" Target="http://img-31.ccm2.net/XOs6vBoMQpoFqW_l1Ye4YIHxjSs=/1240x/smart/dbe0d340568f409ab12cde4cf095283c/ccmcms-hugo/10587614.jpg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odojujuy.com/adjuntos/227/imagenes/000/448/0000448583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cU2tdsCLj4/U17DsXyBA_I/AAAAAAAAAbU/JWwvANpu9_c/s1600/PICA+PICA+POLLITO.png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ebayimg.com/images/i/222077111380-0-1/s-l1000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pixers.pics/pho_wat(s3:700/FO/52/08/83/96/700_FO52088396_612b0a2384be2c002b7be437f3372043.jpg,700,494,cms:2018/10/5bd1b6b8d04b8_220x50-watermark.png,over,480,444,jpg)/wall-murals-cute-fish-cartoon.jpg.jpg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9.depositphotos.com/1001911/1174/v/950/depositphotos_11744945-stock-illustration-bored-emoticon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h0.redbubble.net/image.412849412.5550/flat,1000x1000,075,f.u2.jpg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ver-blog-kiwi.com/0/94/22/47/obpicGJsVsQ.jpeg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a8/0d/c6/a80dc69abd484b14602cd3d91a717cbf.pn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KUihjGk1jVA/VPIOz88tMLI/AAAAAAAAOFw/eLIBJEHpVbA/s1600/red-nose-smiley.png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PS5Ba6dRGiE/TqCIPHx9usI/AAAAAAAAAlQ/CAFmm2fyOu4/s1600/a50525febe487bc2c86aeaa5750d4bba_6000x5992.jpg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3.depositphotos.com/2945617/18939/v/1600/depositphotos_189397390-stock-illustration-happy-rooster-cartoon-isolated-white.jpg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736x/c5/ff/17/c5ff1741bac15ea52fb181d82bb059f2.jpg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5zqYo2-1OMQ/TlbEWSV4hUI/AAAAAAAAAC4/6eocdvVMaA0/s1600/trompo1.jpg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12367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639144"/>
          </a:xfrm>
        </p:spPr>
        <p:txBody>
          <a:bodyPr>
            <a:normAutofit lnSpcReduction="10000"/>
          </a:bodyPr>
          <a:lstStyle/>
          <a:p>
            <a:r>
              <a:rPr lang="es-AR" sz="4000" dirty="0" smtClean="0">
                <a:latin typeface="Comic Sans MS" pitchFamily="66" charset="0"/>
              </a:rPr>
              <a:t>JUGAMOS????</a:t>
            </a:r>
          </a:p>
          <a:p>
            <a:pPr algn="l"/>
            <a:r>
              <a:rPr lang="es-AR" sz="4000" dirty="0" smtClean="0">
                <a:latin typeface="Comic Sans MS" pitchFamily="66" charset="0"/>
              </a:rPr>
              <a:t>TIENES 3 OPORTUNIDADES</a:t>
            </a:r>
          </a:p>
          <a:p>
            <a:pPr algn="l"/>
            <a:r>
              <a:rPr lang="es-AR" sz="4000" dirty="0" smtClean="0">
                <a:latin typeface="Comic Sans MS" pitchFamily="66" charset="0"/>
              </a:rPr>
              <a:t>PARA ADIVINAR!!</a:t>
            </a:r>
          </a:p>
        </p:txBody>
      </p:sp>
      <p:pic>
        <p:nvPicPr>
          <p:cNvPr id="4" name="3 Imagen" descr="https://i.ytimg.com/vi/ibwM94rQsO8/maxresdefa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0648"/>
            <a:ext cx="79208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 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653136"/>
            <a:ext cx="190271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WERPOINTS">
            <a:hlinkClick r:id="" action="ppaction://media"/>
          </p:cNvPr>
          <p:cNvPicPr>
            <a:picLocks noRot="1" noChangeAspect="1"/>
          </p:cNvPicPr>
          <p:nvPr>
            <a:wavAudioFile r:embed="rId1" name="POWERPOINTS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OWER POINT">
            <a:hlinkClick r:id="" action="ppaction://media"/>
          </p:cNvPr>
          <p:cNvPicPr>
            <a:picLocks noRot="1" noChangeAspect="1"/>
          </p:cNvPicPr>
          <p:nvPr>
            <a:wavAudioFile r:embed="rId4" name="POWER POINT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8"/>
    <p:sndAc>
      <p:stSnd loop="1">
        <p:snd r:embed="rId4" name="POWER POINT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3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¿ QUIÉN ES ESE CABALLERO QUE NO SALE DE LA CASA SI NO LA ROMPE PRIMERO.   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5" name="4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80928"/>
            <a:ext cx="54726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  <p:sndAc>
      <p:stSnd>
        <p:snd r:embed="rId2" name="POWER POINT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POLLITO!!!!</a:t>
            </a: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676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NIÑOS CELEBRANDO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EN EL AGUA SIEMPRE VIVO, PLATEADO ES MI COLOR, VELOZ COMO EL RAYO NADO… </a:t>
            </a:r>
            <a:br>
              <a:rPr lang="es-AR" dirty="0" smtClean="0">
                <a:latin typeface="Comic Sans MS" pitchFamily="66" charset="0"/>
              </a:rPr>
            </a:br>
            <a:r>
              <a:rPr lang="es-AR" dirty="0" smtClean="0">
                <a:latin typeface="Comic Sans MS" pitchFamily="66" charset="0"/>
              </a:rPr>
              <a:t/>
            </a:r>
            <a:br>
              <a:rPr lang="es-AR" dirty="0" smtClean="0">
                <a:latin typeface="Comic Sans MS" pitchFamily="66" charset="0"/>
              </a:rPr>
            </a:br>
            <a:r>
              <a:rPr lang="es-AR" dirty="0" smtClean="0">
                <a:latin typeface="Comic Sans MS" pitchFamily="66" charset="0"/>
              </a:rPr>
              <a:t>¿CÓMO ME LLAMO YO?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64502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  <p:sndAc>
      <p:stSnd>
        <p:snd r:embed="rId2" name="POWER POINT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PESCADO!!!!</a:t>
            </a: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691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NIÑOS CELEBRANDO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0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LLEVO MI CASA AL HOMBRO, CAMINO SIN UNA PATA Y VOY DEJANDO MI HUELLA, CON UN HILITO DE PLATA.</a:t>
            </a:r>
            <a:br>
              <a:rPr lang="es-AR" dirty="0" smtClean="0">
                <a:latin typeface="Comic Sans MS" pitchFamily="66" charset="0"/>
              </a:rPr>
            </a:br>
            <a:r>
              <a:rPr lang="es-AR" dirty="0" smtClean="0">
                <a:latin typeface="Comic Sans MS" pitchFamily="66" charset="0"/>
              </a:rPr>
              <a:t/>
            </a:r>
            <a:br>
              <a:rPr lang="es-AR" dirty="0" smtClean="0">
                <a:latin typeface="Comic Sans MS" pitchFamily="66" charset="0"/>
              </a:rPr>
            </a:br>
            <a:r>
              <a:rPr lang="es-AR" dirty="0" smtClean="0">
                <a:latin typeface="Comic Sans MS" pitchFamily="66" charset="0"/>
              </a:rPr>
              <a:t>  ¿QUIÉN SOY????  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4608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  <p:sndAc>
      <p:stSnd>
        <p:snd r:embed="rId2" name="POWER POINT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CARACOL!!!</a:t>
            </a: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59046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NIÑOS CELEBRANDO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Comic Sans MS" pitchFamily="66" charset="0"/>
              </a:rPr>
              <a:t>BRAVOOOOOO!!!!! </a:t>
            </a:r>
            <a:br>
              <a:rPr lang="es-AR" dirty="0" smtClean="0">
                <a:latin typeface="Comic Sans MS" pitchFamily="66" charset="0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>
                <a:latin typeface="Comic Sans MS" pitchFamily="66" charset="0"/>
              </a:rPr>
              <a:t>BUENA SEMANA</a:t>
            </a:r>
            <a:endParaRPr lang="es-AR" dirty="0">
              <a:latin typeface="Comic Sans MS" pitchFamily="66" charset="0"/>
            </a:endParaRPr>
          </a:p>
        </p:txBody>
      </p:sp>
      <p:pic>
        <p:nvPicPr>
          <p:cNvPr id="4" name="3 Imagen" descr=" 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68407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¿CUÁL ES EL ANIMAL, DE CAMPO O CORRAL,  SI UNA ZANAHORIA LE DAS SUS DIENTECITOS VERÁS?   </a:t>
            </a:r>
            <a:br>
              <a:rPr lang="es-AR" dirty="0" smtClean="0">
                <a:latin typeface="Comic Sans MS" pitchFamily="66" charset="0"/>
              </a:rPr>
            </a:br>
            <a:endParaRPr lang="es-AR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168352"/>
          </a:xfrm>
        </p:spPr>
        <p:txBody>
          <a:bodyPr/>
          <a:lstStyle/>
          <a:p>
            <a:pPr>
              <a:buNone/>
            </a:pP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EN LA PÁGINA SIGUIENTE ESTA LA RESPUESTA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4" name="3 Flecha abajo"/>
          <p:cNvSpPr/>
          <p:nvPr/>
        </p:nvSpPr>
        <p:spPr>
          <a:xfrm>
            <a:off x="4139952" y="5589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4 Imagen" descr=" 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1974726" cy="13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wheel spokes="8"/>
    <p:sndAc>
      <p:stSnd>
        <p:snd r:embed="rId2" name="POWER POINT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latin typeface="Comic Sans MS" pitchFamily="66" charset="0"/>
              </a:rPr>
              <a:t>EL CONEJOOO!!!!</a:t>
            </a:r>
            <a:endParaRPr lang="es-AR" dirty="0">
              <a:latin typeface="Comic Sans MS" pitchFamily="66" charset="0"/>
            </a:endParaRPr>
          </a:p>
        </p:txBody>
      </p:sp>
      <p:pic>
        <p:nvPicPr>
          <p:cNvPr id="5" name="4 Marcador de contenido" descr="http://2.bp.blogspot.com/-RWr-CeFGdDA/UcjjDU3uKyI/AAAAAAAAAAM/MQE2hKLtdg0/w1200-h630-p-k-nu/conejo_1024x768-932008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31640" y="1268760"/>
            <a:ext cx="66967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  <p:sndAc>
      <p:stSnd>
        <p:snd r:embed="rId3" name="NIÑOS CELEBRANDO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EN MI CASITA HACE FRÍO Y ME ENCANTA ESTAR DURITO, CUANDO ME VOY A NADAR ENSEGUIDA ME DERRITO.   </a:t>
            </a:r>
            <a:r>
              <a:rPr lang="es-AR" dirty="0" smtClean="0">
                <a:latin typeface="Comic Sans MS" pitchFamily="66" charset="0"/>
              </a:rPr>
              <a:t/>
            </a:r>
            <a:br>
              <a:rPr lang="es-AR" dirty="0" smtClean="0">
                <a:latin typeface="Comic Sans MS" pitchFamily="66" charset="0"/>
              </a:rPr>
            </a:br>
            <a:r>
              <a:rPr lang="es-AR" dirty="0" smtClean="0">
                <a:latin typeface="Comic Sans MS" pitchFamily="66" charset="0"/>
              </a:rPr>
              <a:t>QUIÉN SOY????</a:t>
            </a:r>
            <a:r>
              <a:rPr lang="es-AR" dirty="0" smtClean="0">
                <a:latin typeface="Comic Sans MS" pitchFamily="66" charset="0"/>
              </a:rPr>
              <a:t/>
            </a:r>
            <a:br>
              <a:rPr lang="es-AR" dirty="0" smtClean="0">
                <a:latin typeface="Comic Sans MS" pitchFamily="66" charset="0"/>
              </a:rPr>
            </a:br>
            <a:endParaRPr lang="es-AR" dirty="0">
              <a:latin typeface="Comic Sans MS" pitchFamily="66" charset="0"/>
            </a:endParaRPr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3672408" cy="23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  <p:sndAc>
      <p:stSnd>
        <p:snd r:embed="rId2" name="INSTRUMENTAL PARA NIÑOS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HIELOOO!!!</a:t>
            </a:r>
            <a:endParaRPr lang="es-AR" dirty="0">
              <a:latin typeface="Comic Sans MS" pitchFamily="66" charset="0"/>
            </a:endParaRPr>
          </a:p>
        </p:txBody>
      </p:sp>
      <p:pic>
        <p:nvPicPr>
          <p:cNvPr id="4" name="3 Marcador de contenido" descr="http://1.bp.blogspot.com/-zS7jCd28s1A/Tnev9ULSi9I/AAAAAAAAC0A/UTqFjj6_T98/s1600/1204147124GkWDN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34381"/>
            <a:ext cx="4277072" cy="29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ES EL REY DEL GALLINERO EN ENERO, ABRIL Y MAYO. TIENE PLUMAS Y DOS PATAS Y CRESTA ROJA.     ES EL…   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8"/>
    <p:sndAc>
      <p:stSnd>
        <p:snd r:embed="rId2" name="INSTRUMENTAL PARA NIÑOS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GALLOOO!!!!</a:t>
            </a:r>
            <a:endParaRPr lang="es-AR" dirty="0">
              <a:latin typeface="Comic Sans MS" pitchFamily="66" charset="0"/>
            </a:endParaRPr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NIÑOS CELEBRANDO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lvl="0"/>
            <a:r>
              <a:rPr lang="es-AR" dirty="0" smtClean="0">
                <a:latin typeface="Comic Sans MS" pitchFamily="66" charset="0"/>
              </a:rPr>
              <a:t>VUELTAS Y MÁS VUELTAS DANDO, DORMIDO SE VA QUEDANDO.   </a:t>
            </a:r>
            <a:br>
              <a:rPr lang="es-AR" dirty="0" smtClean="0">
                <a:latin typeface="Comic Sans MS" pitchFamily="66" charset="0"/>
              </a:rPr>
            </a:br>
            <a:endParaRPr lang="es-AR" dirty="0">
              <a:latin typeface="Comic Sans MS" pitchFamily="66" charset="0"/>
            </a:endParaRPr>
          </a:p>
        </p:txBody>
      </p:sp>
      <p:pic>
        <p:nvPicPr>
          <p:cNvPr id="6" name="5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64904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heel spokes="8"/>
    <p:sndAc>
      <p:stSnd>
        <p:snd r:embed="rId2" name="INSTRUMENTAL PARA NIÑOS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Comic Sans MS" pitchFamily="66" charset="0"/>
              </a:rPr>
              <a:t>EL TROMPO!!!!</a:t>
            </a:r>
            <a:endParaRPr lang="es-AR" dirty="0"/>
          </a:p>
        </p:txBody>
      </p:sp>
      <p:pic>
        <p:nvPicPr>
          <p:cNvPr id="4" name="3 Marcador de contenido" descr=" 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16832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172</Words>
  <Application>Microsoft Office PowerPoint</Application>
  <PresentationFormat>Presentación en pantalla (4:3)</PresentationFormat>
  <Paragraphs>24</Paragraphs>
  <Slides>16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¿CUÁL ES EL ANIMAL, DE CAMPO O CORRAL,  SI UNA ZANAHORIA LE DAS SUS DIENTECITOS VERÁS?    </vt:lpstr>
      <vt:lpstr>EL CONEJOOO!!!!</vt:lpstr>
      <vt:lpstr>EN MI CASITA HACE FRÍO Y ME ENCANTA ESTAR DURITO, CUANDO ME VOY A NADAR ENSEGUIDA ME DERRITO.    QUIÉN SOY???? </vt:lpstr>
      <vt:lpstr>EL HIELOOO!!!</vt:lpstr>
      <vt:lpstr>ES EL REY DEL GALLINERO EN ENERO, ABRIL Y MAYO. TIENE PLUMAS Y DOS PATAS Y CRESTA ROJA.     ES EL…     </vt:lpstr>
      <vt:lpstr>EL GALLOOO!!!!</vt:lpstr>
      <vt:lpstr>VUELTAS Y MÁS VUELTAS DANDO, DORMIDO SE VA QUEDANDO.    </vt:lpstr>
      <vt:lpstr>EL TROMPO!!!!</vt:lpstr>
      <vt:lpstr>¿ QUIÉN ES ESE CABALLERO QUE NO SALE DE LA CASA SI NO LA ROMPE PRIMERO.     </vt:lpstr>
      <vt:lpstr>EL POLLITO!!!!</vt:lpstr>
      <vt:lpstr>EN EL AGUA SIEMPRE VIVO, PLATEADO ES MI COLOR, VELOZ COMO EL RAYO NADO…   ¿CÓMO ME LLAMO YO? </vt:lpstr>
      <vt:lpstr>EL PESCADO!!!!</vt:lpstr>
      <vt:lpstr>LLEVO MI CASA AL HOMBRO, CAMINO SIN UNA PATA Y VOY DEJANDO MI HUELLA, CON UN HILITO DE PLATA.    ¿QUIÉN SOY????    </vt:lpstr>
      <vt:lpstr>EL CARACOL!!!</vt:lpstr>
      <vt:lpstr>BRAVOOOOOO!!!!!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20</cp:revision>
  <dcterms:created xsi:type="dcterms:W3CDTF">2020-05-21T01:11:17Z</dcterms:created>
  <dcterms:modified xsi:type="dcterms:W3CDTF">2020-05-21T04:27:40Z</dcterms:modified>
</cp:coreProperties>
</file>