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7235-0864-454A-809C-208EBAFDC210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354D8-84B8-4930-B6E5-D6C88B5BF55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67731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7235-0864-454A-809C-208EBAFDC210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354D8-84B8-4930-B6E5-D6C88B5BF55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96006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7235-0864-454A-809C-208EBAFDC210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354D8-84B8-4930-B6E5-D6C88B5BF55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38957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7235-0864-454A-809C-208EBAFDC210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354D8-84B8-4930-B6E5-D6C88B5BF55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95958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7235-0864-454A-809C-208EBAFDC210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354D8-84B8-4930-B6E5-D6C88B5BF55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30095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7235-0864-454A-809C-208EBAFDC210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354D8-84B8-4930-B6E5-D6C88B5BF55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54611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7235-0864-454A-809C-208EBAFDC210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354D8-84B8-4930-B6E5-D6C88B5BF55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51830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7235-0864-454A-809C-208EBAFDC210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354D8-84B8-4930-B6E5-D6C88B5BF55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24143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7235-0864-454A-809C-208EBAFDC210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354D8-84B8-4930-B6E5-D6C88B5BF55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59135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7235-0864-454A-809C-208EBAFDC210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354D8-84B8-4930-B6E5-D6C88B5BF55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24273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7235-0864-454A-809C-208EBAFDC210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354D8-84B8-4930-B6E5-D6C88B5BF55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9385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97235-0864-454A-809C-208EBAFDC210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354D8-84B8-4930-B6E5-D6C88B5BF55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41059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5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5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 /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5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 /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5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 /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5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47664" y="4077072"/>
            <a:ext cx="6400800" cy="1296144"/>
          </a:xfrm>
        </p:spPr>
        <p:txBody>
          <a:bodyPr>
            <a:normAutofit/>
          </a:bodyPr>
          <a:lstStyle/>
          <a:p>
            <a:r>
              <a:rPr lang="es-ES" dirty="0"/>
              <a:t>ACTIVIDAD PARA REALIZAR</a:t>
            </a:r>
          </a:p>
          <a:p>
            <a:r>
              <a:rPr lang="es-ES" dirty="0"/>
              <a:t>(LUEGO DE VER LOS VIDEOS)</a:t>
            </a:r>
          </a:p>
          <a:p>
            <a:endParaRPr lang="es-ES" dirty="0"/>
          </a:p>
          <a:p>
            <a:endParaRPr lang="es-A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991160"/>
            <a:ext cx="7343775" cy="271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3281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Autofit/>
          </a:bodyPr>
          <a:lstStyle/>
          <a:p>
            <a:r>
              <a:rPr lang="es-ES" sz="3400" b="1" u="sng" dirty="0"/>
              <a:t>SITUACIÓN 1</a:t>
            </a:r>
            <a:r>
              <a:rPr lang="es-ES" sz="3400" dirty="0"/>
              <a:t>:  SI UNA PERSONA SE DESVANECE </a:t>
            </a:r>
            <a:br>
              <a:rPr lang="es-ES" sz="3400" dirty="0"/>
            </a:br>
            <a:r>
              <a:rPr lang="es-ES" sz="3400" dirty="0"/>
              <a:t>FRENTE A MI ¿QUÉ DEBO HACER?</a:t>
            </a:r>
            <a:endParaRPr lang="es-AR" sz="34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453727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dirty="0"/>
              <a:t>OPCIÓN A</a:t>
            </a:r>
            <a:endParaRPr lang="es-AR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07504" y="1988840"/>
            <a:ext cx="4464496" cy="4137323"/>
          </a:xfrm>
        </p:spPr>
        <p:txBody>
          <a:bodyPr>
            <a:normAutofit/>
          </a:bodyPr>
          <a:lstStyle/>
          <a:p>
            <a:pPr algn="ctr"/>
            <a:r>
              <a:rPr lang="es-ES" sz="1500" dirty="0"/>
              <a:t>COMPRUEBO SI RESPONDE A MI LLAMADO, SACUDO  HOMBROS, OBSERVO SI RESPIRA,  LE HABLO CERCA AL OIDO, SIENTO LAS PULSACIONES.</a:t>
            </a:r>
            <a:endParaRPr lang="es-AR" sz="150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381719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s-ES" dirty="0"/>
              <a:t>OPCIÓN B</a:t>
            </a:r>
            <a:endParaRPr lang="es-AR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060848"/>
            <a:ext cx="4041775" cy="4065315"/>
          </a:xfrm>
        </p:spPr>
        <p:txBody>
          <a:bodyPr>
            <a:normAutofit/>
          </a:bodyPr>
          <a:lstStyle/>
          <a:p>
            <a:r>
              <a:rPr lang="es-ES" sz="1500" dirty="0"/>
              <a:t>COMIENZO A REALIZAR LA MANIOBRA RCP</a:t>
            </a:r>
            <a:endParaRPr lang="es-AR" sz="15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410" y="2708920"/>
            <a:ext cx="3019425" cy="316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600745"/>
            <a:ext cx="3584805" cy="337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9007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88640"/>
            <a:ext cx="8856984" cy="1228998"/>
          </a:xfrm>
        </p:spPr>
        <p:txBody>
          <a:bodyPr>
            <a:normAutofit fontScale="90000"/>
          </a:bodyPr>
          <a:lstStyle/>
          <a:p>
            <a:r>
              <a:rPr lang="es-ES" sz="3400" b="1" u="sng" dirty="0"/>
              <a:t>SITUACIÓN 2</a:t>
            </a:r>
            <a:r>
              <a:rPr lang="es-ES" sz="3400" dirty="0"/>
              <a:t>:  SI LA PERSONA DESVANECIDA, RESPIRA Y MUESTRA SIGNOS VITALES ¿QUÉ DEBO HACER?</a:t>
            </a:r>
            <a:endParaRPr lang="es-AR" sz="34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412777"/>
            <a:ext cx="4040188" cy="504056"/>
          </a:xfrm>
        </p:spPr>
        <p:txBody>
          <a:bodyPr/>
          <a:lstStyle/>
          <a:p>
            <a:pPr algn="ctr"/>
            <a:r>
              <a:rPr lang="es-ES" dirty="0"/>
              <a:t>OPCIÓN A</a:t>
            </a:r>
            <a:endParaRPr lang="es-AR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51520" y="1988840"/>
            <a:ext cx="4320480" cy="4137323"/>
          </a:xfrm>
        </p:spPr>
        <p:txBody>
          <a:bodyPr>
            <a:normAutofit/>
          </a:bodyPr>
          <a:lstStyle/>
          <a:p>
            <a:r>
              <a:rPr lang="es-ES" sz="1800" dirty="0"/>
              <a:t>LO COLOCO EN POSICIÓN SEGURA, LLAMO AL 103 O 107 Y ESPERO LA LLEGADA  DE ESPECIALISTAS.</a:t>
            </a:r>
            <a:endParaRPr lang="es-AR" sz="200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412776"/>
            <a:ext cx="4041775" cy="432047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dirty="0"/>
              <a:t>OPCIÓN B</a:t>
            </a:r>
            <a:endParaRPr lang="es-AR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988840"/>
            <a:ext cx="4041775" cy="4137323"/>
          </a:xfrm>
        </p:spPr>
        <p:txBody>
          <a:bodyPr>
            <a:normAutofit/>
          </a:bodyPr>
          <a:lstStyle/>
          <a:p>
            <a:r>
              <a:rPr lang="es-ES" sz="1800" dirty="0"/>
              <a:t>COMIENZO A REALIZAR MANIOBRAS DE RCP.</a:t>
            </a:r>
            <a:endParaRPr lang="es-AR" sz="1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996952"/>
            <a:ext cx="3715144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780928"/>
            <a:ext cx="3451435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2067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5592" y="332656"/>
            <a:ext cx="9036496" cy="1296144"/>
          </a:xfrm>
        </p:spPr>
        <p:txBody>
          <a:bodyPr>
            <a:noAutofit/>
          </a:bodyPr>
          <a:lstStyle/>
          <a:p>
            <a:r>
              <a:rPr lang="es-ES" sz="3000" b="1" u="sng" dirty="0"/>
              <a:t>SITUACIÓN 3</a:t>
            </a:r>
            <a:r>
              <a:rPr lang="es-ES" sz="3000" dirty="0"/>
              <a:t>:  SI LA PERSONA DESVANECIDA NO RESPONDE, NO RESPIRA, NI TIENE SIGNOS VITALES </a:t>
            </a:r>
            <a:br>
              <a:rPr lang="es-ES" sz="3000" dirty="0"/>
            </a:br>
            <a:r>
              <a:rPr lang="es-ES" sz="3000" dirty="0"/>
              <a:t>¿QUÉ DEBO HACER?</a:t>
            </a:r>
            <a:endParaRPr lang="es-AR" sz="30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34794" y="1628800"/>
            <a:ext cx="4040188" cy="504055"/>
          </a:xfrm>
        </p:spPr>
        <p:txBody>
          <a:bodyPr>
            <a:normAutofit/>
          </a:bodyPr>
          <a:lstStyle/>
          <a:p>
            <a:pPr algn="ctr"/>
            <a:r>
              <a:rPr lang="es-ES" dirty="0"/>
              <a:t>OPCIÓN A</a:t>
            </a:r>
            <a:endParaRPr lang="es-AR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34794" y="2260438"/>
            <a:ext cx="4040188" cy="4065315"/>
          </a:xfrm>
        </p:spPr>
        <p:txBody>
          <a:bodyPr>
            <a:normAutofit/>
          </a:bodyPr>
          <a:lstStyle/>
          <a:p>
            <a:r>
              <a:rPr lang="es-ES" sz="2000" dirty="0"/>
              <a:t>LO PONGO EN POSICIÓN SEGURA Y ESPERO.</a:t>
            </a:r>
            <a:endParaRPr lang="es-AR" sz="200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19695" y="1556792"/>
            <a:ext cx="4041775" cy="504057"/>
          </a:xfrm>
        </p:spPr>
        <p:txBody>
          <a:bodyPr>
            <a:normAutofit/>
          </a:bodyPr>
          <a:lstStyle/>
          <a:p>
            <a:pPr algn="ctr"/>
            <a:r>
              <a:rPr lang="es-ES" dirty="0"/>
              <a:t>OPCIÓN B</a:t>
            </a:r>
            <a:endParaRPr lang="es-AR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34772" y="2224434"/>
            <a:ext cx="4041775" cy="4137323"/>
          </a:xfrm>
        </p:spPr>
        <p:txBody>
          <a:bodyPr>
            <a:normAutofit/>
          </a:bodyPr>
          <a:lstStyle/>
          <a:p>
            <a:r>
              <a:rPr lang="es-ES" sz="2000" dirty="0"/>
              <a:t>LLAMO URGENTE AL 103 O AL 107 .</a:t>
            </a:r>
            <a:endParaRPr lang="es-AR" sz="20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7" y="3035254"/>
            <a:ext cx="3950597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3199994"/>
            <a:ext cx="3830675" cy="2694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1669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u="sng" dirty="0"/>
              <a:t>SITUACIÓN 4</a:t>
            </a:r>
            <a:r>
              <a:rPr lang="es-ES" sz="3200" dirty="0"/>
              <a:t>: SI LA PERSONA NO RESPIRA, Y YA LLAME A EMERGENCIAS, ¿QUÉ DEBO HACER? </a:t>
            </a:r>
            <a:endParaRPr lang="es-AR" sz="32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453727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dirty="0"/>
              <a:t>OPCIÓN A</a:t>
            </a:r>
            <a:endParaRPr lang="es-AR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23528" y="1988840"/>
            <a:ext cx="4173860" cy="4137323"/>
          </a:xfrm>
        </p:spPr>
        <p:txBody>
          <a:bodyPr>
            <a:normAutofit/>
          </a:bodyPr>
          <a:lstStyle/>
          <a:p>
            <a:r>
              <a:rPr lang="es-ES" sz="1800" dirty="0"/>
              <a:t>COMIENZO A REALIZAR LA MANIOBRA RCP SOLO CON LAS MANOS</a:t>
            </a:r>
            <a:endParaRPr lang="es-AR" sz="180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453727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dirty="0"/>
              <a:t>OPCIÓN B</a:t>
            </a:r>
            <a:endParaRPr lang="es-AR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988840"/>
            <a:ext cx="4247455" cy="4137323"/>
          </a:xfrm>
        </p:spPr>
        <p:txBody>
          <a:bodyPr>
            <a:normAutofit/>
          </a:bodyPr>
          <a:lstStyle/>
          <a:p>
            <a:r>
              <a:rPr lang="es-ES" sz="1900" dirty="0"/>
              <a:t>COLOCO A LA PERSONA EN POSICIÓN SEGURA Y ESPERO LA LLEGADA DE ESPECIALISTAS.</a:t>
            </a:r>
            <a:endParaRPr lang="es-AR" sz="19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67" y="2650092"/>
            <a:ext cx="3217869" cy="3299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189" y="2943951"/>
            <a:ext cx="4015190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4675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296144"/>
          </a:xfrm>
        </p:spPr>
        <p:txBody>
          <a:bodyPr>
            <a:noAutofit/>
          </a:bodyPr>
          <a:lstStyle/>
          <a:p>
            <a:r>
              <a:rPr lang="es-ES" sz="3000" b="1" u="sng" dirty="0"/>
              <a:t>SITUACIÓN 5</a:t>
            </a:r>
            <a:r>
              <a:rPr lang="es-ES" sz="3000" dirty="0"/>
              <a:t>: ME CANSÉ DE HACER LA MANIOBRA DE RCP, PERO VEO QUE HAY MAS PERSONAS A MI ALREDEDOR ¿QUÉ DEBO HACER?</a:t>
            </a:r>
            <a:endParaRPr lang="es-AR" sz="30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75576" y="1628800"/>
            <a:ext cx="4040188" cy="381719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s-ES" dirty="0"/>
              <a:t>OPCIÓN A</a:t>
            </a:r>
            <a:endParaRPr lang="es-AR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23528" y="2174875"/>
            <a:ext cx="4173860" cy="3951288"/>
          </a:xfrm>
        </p:spPr>
        <p:txBody>
          <a:bodyPr>
            <a:normAutofit/>
          </a:bodyPr>
          <a:lstStyle/>
          <a:p>
            <a:r>
              <a:rPr lang="es-ES" sz="1800" dirty="0"/>
              <a:t>PONGO A LA PERSONA EN POSICIÓN SEGURA, DESCANSO Y SOLICITO QUE VUELVAN A LLAMAR A EMERGENCIAS.</a:t>
            </a:r>
            <a:endParaRPr lang="es-AR" sz="180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4008" y="1628800"/>
            <a:ext cx="4041775" cy="381719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s-ES" dirty="0"/>
              <a:t>OPCIÓN B</a:t>
            </a:r>
            <a:endParaRPr lang="es-AR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ES" sz="1800" dirty="0"/>
              <a:t>CAMBIO ROLES, Y SOLICITO QUE UNA PERSONA CONTINUE HACIENDO RCP HASTA QUE LLEGUE EMERGENCIAS.</a:t>
            </a:r>
            <a:endParaRPr lang="es-AR" sz="1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443" y="3140968"/>
            <a:ext cx="3912236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4820" y="3242693"/>
            <a:ext cx="3019425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7344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8640"/>
            <a:ext cx="6552728" cy="6478266"/>
          </a:xfrm>
        </p:spPr>
      </p:pic>
    </p:spTree>
    <p:extLst>
      <p:ext uri="{BB962C8B-B14F-4D97-AF65-F5344CB8AC3E}">
        <p14:creationId xmlns:p14="http://schemas.microsoft.com/office/powerpoint/2010/main" val="20955511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248</Words>
  <Application>Microsoft Office PowerPoint</Application>
  <PresentationFormat>Presentación en pantalla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Presentación de PowerPoint</vt:lpstr>
      <vt:lpstr>SITUACIÓN 1:  SI UNA PERSONA SE DESVANECE  FRENTE A MI ¿QUÉ DEBO HACER?</vt:lpstr>
      <vt:lpstr>SITUACIÓN 2:  SI LA PERSONA DESVANECIDA, RESPIRA Y MUESTRA SIGNOS VITALES ¿QUÉ DEBO HACER?</vt:lpstr>
      <vt:lpstr>SITUACIÓN 3:  SI LA PERSONA DESVANECIDA NO RESPONDE, NO RESPIRA, NI TIENE SIGNOS VITALES  ¿QUÉ DEBO HACER?</vt:lpstr>
      <vt:lpstr>SITUACIÓN 4: SI LA PERSONA NO RESPIRA, Y YA LLAME A EMERGENCIAS, ¿QUÉ DEBO HACER? </vt:lpstr>
      <vt:lpstr>SITUACIÓN 5: ME CANSÉ DE HACER LA MANIOBRA DE RCP, PERO VEO QUE HAY MAS PERSONAS A MI ALREDEDOR ¿QUÉ DEBO HACER?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Esteban Moscoso</cp:lastModifiedBy>
  <cp:revision>9</cp:revision>
  <dcterms:created xsi:type="dcterms:W3CDTF">2020-05-14T12:38:47Z</dcterms:created>
  <dcterms:modified xsi:type="dcterms:W3CDTF">2020-05-14T18:02:13Z</dcterms:modified>
</cp:coreProperties>
</file>