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32EFBC-CEC1-4FC4-B35B-46C8701E62F0}" type="datetimeFigureOut">
              <a:rPr lang="es-AR" smtClean="0"/>
              <a:pPr/>
              <a:t>21/05/2020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1F85C-3731-44ED-B4C5-1F84E1259F0F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1F85C-3731-44ED-B4C5-1F84E1259F0F}" type="slidenum">
              <a:rPr lang="es-AR" smtClean="0"/>
              <a:pPr/>
              <a:t>3</a:t>
            </a:fld>
            <a:endParaRPr lang="es-A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21/05/2020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audio" Target="../media/audio3.wav"/><Relationship Id="rId7" Type="http://schemas.openxmlformats.org/officeDocument/2006/relationships/hyperlink" Target="http://img-31.ccm2.net/XOs6vBoMQpoFqW_l1Ye4YIHxjSs=/1240x/smart/dbe0d340568f409ab12cde4cf095283c/ccmcms-hugo/10587614.jpg" TargetMode="External"/><Relationship Id="rId12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1.jpeg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4.png"/><Relationship Id="rId4" Type="http://schemas.openxmlformats.org/officeDocument/2006/relationships/audio" Target="../media/audio4.wav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todojujuy.com/adjuntos/227/imagenes/000/448/0000448583.jpg" TargetMode="Externa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-ucU2tdsCLj4/U17DsXyBA_I/AAAAAAAAAbU/JWwvANpu9_c/s1600/PICA+PICA+POLLITO.png" TargetMode="Externa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.ebayimg.com/images/i/222077111380-0-1/s-l1000.jpg" TargetMode="Externa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img.pixers.pics/pho_wat(s3:700/FO/52/08/83/96/700_FO52088396_612b0a2384be2c002b7be437f3372043.jpg,700,494,cms:2018/10/5bd1b6b8d04b8_220x50-watermark.png,over,480,444,jpg)/wall-murals-cute-fish-cartoon.jpg.jpg" TargetMode="Externa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ic9.depositphotos.com/1001911/1174/v/950/depositphotos_11744945-stock-illustration-bored-emoticon.jpg" TargetMode="Externa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ih0.redbubble.net/image.412849412.5550/flat,1000x1000,075,f.u2.jpg" TargetMode="Externa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img.over-blog-kiwi.com/0/94/22/47/obpicGJsVsQ.jpeg" TargetMode="External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.pinimg.com/originals/a8/0d/c6/a80dc69abd484b14602cd3d91a717cbf.png" TargetMode="Externa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3.bp.blogspot.com/-KUihjGk1jVA/VPIOz88tMLI/AAAAAAAAOFw/eLIBJEHpVbA/s1600/red-nose-smiley.png" TargetMode="Externa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3.bp.blogspot.com/-PS5Ba6dRGiE/TqCIPHx9usI/AAAAAAAAAlQ/CAFmm2fyOu4/s1600/a50525febe487bc2c86aeaa5750d4bba_6000x5992.jpg" TargetMode="Externa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t3.depositphotos.com/2945617/18939/v/1600/depositphotos_189397390-stock-illustration-happy-rooster-cartoon-isolated-white.jpg" TargetMode="Externa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-media-cache-ak0.pinimg.com/736x/c5/ff/17/c5ff1741bac15ea52fb181d82bb059f2.jpg" TargetMode="External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-5zqYo2-1OMQ/TlbEWSV4hUI/AAAAAAAAAC4/6eocdvVMaA0/s1600/trompo1.jpg" TargetMode="External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3312367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800800" cy="2639144"/>
          </a:xfrm>
        </p:spPr>
        <p:txBody>
          <a:bodyPr>
            <a:normAutofit lnSpcReduction="10000"/>
          </a:bodyPr>
          <a:lstStyle/>
          <a:p>
            <a:r>
              <a:rPr lang="es-AR" sz="4000" dirty="0" smtClean="0">
                <a:latin typeface="Comic Sans MS" pitchFamily="66" charset="0"/>
              </a:rPr>
              <a:t>JUGAMOS????</a:t>
            </a:r>
          </a:p>
          <a:p>
            <a:pPr algn="l"/>
            <a:r>
              <a:rPr lang="es-AR" sz="4000" dirty="0" smtClean="0">
                <a:latin typeface="Comic Sans MS" pitchFamily="66" charset="0"/>
              </a:rPr>
              <a:t>TIENES 3 OPORTUNIDADES</a:t>
            </a:r>
          </a:p>
          <a:p>
            <a:pPr algn="l"/>
            <a:r>
              <a:rPr lang="es-AR" sz="4000" dirty="0" smtClean="0">
                <a:latin typeface="Comic Sans MS" pitchFamily="66" charset="0"/>
              </a:rPr>
              <a:t>PARA ADIVINAR!!</a:t>
            </a:r>
          </a:p>
        </p:txBody>
      </p:sp>
      <p:pic>
        <p:nvPicPr>
          <p:cNvPr id="4" name="3 Imagen" descr="https://i.ytimg.com/vi/ibwM94rQsO8/maxresdefault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260648"/>
            <a:ext cx="792088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 descr=" ">
            <a:hlinkClick r:id="rId7" tgtFrame="_blank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76256" y="4653136"/>
            <a:ext cx="190271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OWERPOINTS">
            <a:hlinkClick r:id="" action="ppaction://media"/>
          </p:cNvPr>
          <p:cNvPicPr>
            <a:picLocks noRot="1" noChangeAspect="1"/>
          </p:cNvPicPr>
          <p:nvPr>
            <a:wavAudioFile r:embed="rId1" name="POWERPOINTS"/>
          </p:nvPr>
        </p:nvPicPr>
        <p:blipFill>
          <a:blip r:embed="rId9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9" name="Sonido grabado">
            <a:hlinkClick r:id="" action="ppaction://media"/>
          </p:cNvPr>
          <p:cNvPicPr>
            <a:picLocks noRot="1" noChangeAspect="1"/>
          </p:cNvPicPr>
          <p:nvPr>
            <a:wavAudioFile r:embed="rId2" name="Sonido grabado"/>
          </p:nvPr>
        </p:nvPicPr>
        <p:blipFill>
          <a:blip r:embed="rId10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0" name="Sonido grabado">
            <a:hlinkClick r:id="" action="ppaction://media"/>
          </p:cNvPr>
          <p:cNvPicPr>
            <a:picLocks noRot="1" noChangeAspect="1"/>
          </p:cNvPicPr>
          <p:nvPr>
            <a:wavAudioFile r:embed="rId3" name="Sonido grabado"/>
          </p:nvPr>
        </p:nvPicPr>
        <p:blipFill>
          <a:blip r:embed="rId11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1" name="POWER POINT">
            <a:hlinkClick r:id="" action="ppaction://media"/>
          </p:cNvPr>
          <p:cNvPicPr>
            <a:picLocks noRot="1" noChangeAspect="1"/>
          </p:cNvPicPr>
          <p:nvPr>
            <a:wavAudioFile r:embed="rId4" name="POWER POINT"/>
          </p:nvPr>
        </p:nvPicPr>
        <p:blipFill>
          <a:blip r:embed="rId12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0000">
    <p:wheel spokes="8"/>
    <p:sndAc>
      <p:stSnd loop="1">
        <p:snd r:embed="rId4" name="POWER POINT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96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2830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>
            <a:normAutofit fontScale="90000"/>
          </a:bodyPr>
          <a:lstStyle/>
          <a:p>
            <a:pPr lvl="0"/>
            <a:r>
              <a:rPr lang="es-AR" dirty="0" smtClean="0">
                <a:latin typeface="Comic Sans MS" pitchFamily="66" charset="0"/>
              </a:rPr>
              <a:t>¿ QUIÉN ES ESE CABALLERO QUE NO SALE DE LA CASA SI NO LA ROMPE PRIMERO.    </a:t>
            </a: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pic>
        <p:nvPicPr>
          <p:cNvPr id="5" name="4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780928"/>
            <a:ext cx="547260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0">
    <p:wheel spokes="8"/>
    <p:sndAc>
      <p:stSnd>
        <p:snd r:embed="rId2" name="POWER POINT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latin typeface="Comic Sans MS" pitchFamily="66" charset="0"/>
              </a:rPr>
              <a:t>EL POLLITO!!!!</a:t>
            </a:r>
            <a:endParaRPr lang="es-AR" dirty="0"/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412776"/>
            <a:ext cx="6768752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wheel spokes="8"/>
    <p:sndAc>
      <p:stSnd>
        <p:snd r:embed="rId2" name="NIÑOS CELEBRANDO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8418"/>
          </a:xfrm>
        </p:spPr>
        <p:txBody>
          <a:bodyPr>
            <a:normAutofit fontScale="90000"/>
          </a:bodyPr>
          <a:lstStyle/>
          <a:p>
            <a:pPr lvl="0"/>
            <a:r>
              <a:rPr lang="es-AR" dirty="0" smtClean="0">
                <a:latin typeface="Comic Sans MS" pitchFamily="66" charset="0"/>
              </a:rPr>
              <a:t>EN EL AGUA SIEMPRE VIVO, PLATEADO ES MI COLOR, VELOZ COMO EL RAYO NADO… </a:t>
            </a:r>
            <a:br>
              <a:rPr lang="es-AR" dirty="0" smtClean="0">
                <a:latin typeface="Comic Sans MS" pitchFamily="66" charset="0"/>
              </a:rPr>
            </a:br>
            <a:r>
              <a:rPr lang="es-AR" dirty="0" smtClean="0">
                <a:latin typeface="Comic Sans MS" pitchFamily="66" charset="0"/>
              </a:rPr>
              <a:t/>
            </a:r>
            <a:br>
              <a:rPr lang="es-AR" dirty="0" smtClean="0">
                <a:latin typeface="Comic Sans MS" pitchFamily="66" charset="0"/>
              </a:rPr>
            </a:br>
            <a:r>
              <a:rPr lang="es-AR" dirty="0" smtClean="0">
                <a:latin typeface="Comic Sans MS" pitchFamily="66" charset="0"/>
              </a:rPr>
              <a:t>¿CÓMO ME LLAMO YO?</a:t>
            </a: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645024"/>
            <a:ext cx="403244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0">
    <p:wheel spokes="8"/>
    <p:sndAc>
      <p:stSnd>
        <p:snd r:embed="rId2" name="POWER POINT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latin typeface="Comic Sans MS" pitchFamily="66" charset="0"/>
              </a:rPr>
              <a:t>EL PESCADO!!!!</a:t>
            </a:r>
            <a:endParaRPr lang="es-AR" dirty="0"/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412776"/>
            <a:ext cx="691276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wheel spokes="8"/>
    <p:sndAc>
      <p:stSnd>
        <p:snd r:embed="rId2" name="NIÑOS CELEBRANDO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2880320"/>
          </a:xfrm>
        </p:spPr>
        <p:txBody>
          <a:bodyPr>
            <a:normAutofit fontScale="90000"/>
          </a:bodyPr>
          <a:lstStyle/>
          <a:p>
            <a:pPr lvl="0"/>
            <a:r>
              <a:rPr lang="es-AR" dirty="0" smtClean="0">
                <a:latin typeface="Comic Sans MS" pitchFamily="66" charset="0"/>
              </a:rPr>
              <a:t>LLEVO MI CASA AL HOMBRO, CAMINO SIN UNA PATA Y VOY DEJANDO MI HUELLA, CON UN HILITO DE PLATA.</a:t>
            </a:r>
            <a:br>
              <a:rPr lang="es-AR" dirty="0" smtClean="0">
                <a:latin typeface="Comic Sans MS" pitchFamily="66" charset="0"/>
              </a:rPr>
            </a:br>
            <a:r>
              <a:rPr lang="es-AR" dirty="0" smtClean="0">
                <a:latin typeface="Comic Sans MS" pitchFamily="66" charset="0"/>
              </a:rPr>
              <a:t/>
            </a:r>
            <a:br>
              <a:rPr lang="es-AR" dirty="0" smtClean="0">
                <a:latin typeface="Comic Sans MS" pitchFamily="66" charset="0"/>
              </a:rPr>
            </a:br>
            <a:r>
              <a:rPr lang="es-AR" dirty="0" smtClean="0">
                <a:latin typeface="Comic Sans MS" pitchFamily="66" charset="0"/>
              </a:rPr>
              <a:t>  ¿QUIÉN SOY????   </a:t>
            </a: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645024"/>
            <a:ext cx="460851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0">
    <p:wheel spokes="8"/>
    <p:sndAc>
      <p:stSnd>
        <p:snd r:embed="rId2" name="POWER POINT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latin typeface="Comic Sans MS" pitchFamily="66" charset="0"/>
              </a:rPr>
              <a:t>EL CARACOL!!!</a:t>
            </a:r>
            <a:endParaRPr lang="es-AR" dirty="0"/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1556792"/>
            <a:ext cx="590465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wheel spokes="8"/>
    <p:sndAc>
      <p:stSnd>
        <p:snd r:embed="rId2" name="NIÑOS CELEBRANDO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>
                <a:latin typeface="Comic Sans MS" pitchFamily="66" charset="0"/>
              </a:rPr>
              <a:t>BRAVOOOOOO!!!!! </a:t>
            </a:r>
            <a:br>
              <a:rPr lang="es-AR" dirty="0" smtClean="0">
                <a:latin typeface="Comic Sans MS" pitchFamily="66" charset="0"/>
              </a:rPr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AR" dirty="0" smtClean="0">
                <a:latin typeface="Comic Sans MS" pitchFamily="66" charset="0"/>
              </a:rPr>
              <a:t>BUENA SEMANA</a:t>
            </a:r>
            <a:endParaRPr lang="es-AR" dirty="0">
              <a:latin typeface="Comic Sans MS" pitchFamily="66" charset="0"/>
            </a:endParaRPr>
          </a:p>
        </p:txBody>
      </p:sp>
      <p:pic>
        <p:nvPicPr>
          <p:cNvPr id="4" name="3 Imagen" descr=" 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2852936"/>
            <a:ext cx="684076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4752528"/>
          </a:xfrm>
        </p:spPr>
        <p:txBody>
          <a:bodyPr>
            <a:normAutofit/>
          </a:bodyPr>
          <a:lstStyle/>
          <a:p>
            <a:pPr lvl="0"/>
            <a:r>
              <a:rPr lang="es-AR" dirty="0" smtClean="0">
                <a:latin typeface="Comic Sans MS" pitchFamily="66" charset="0"/>
              </a:rPr>
              <a:t>¿CUÁL ES EL ANIMAL, DE CAMPO O CORRAL,  SI UNA ZANAHORIA LE DAS SUS DIENTECITOS VERÁS?   </a:t>
            </a:r>
            <a:br>
              <a:rPr lang="es-AR" dirty="0" smtClean="0">
                <a:latin typeface="Comic Sans MS" pitchFamily="66" charset="0"/>
              </a:rPr>
            </a:br>
            <a:endParaRPr lang="es-AR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56992"/>
            <a:ext cx="8229600" cy="3168352"/>
          </a:xfrm>
        </p:spPr>
        <p:txBody>
          <a:bodyPr/>
          <a:lstStyle/>
          <a:p>
            <a:pPr>
              <a:buNone/>
            </a:pPr>
            <a:endParaRPr lang="es-AR" dirty="0" smtClean="0"/>
          </a:p>
          <a:p>
            <a:endParaRPr lang="es-AR" dirty="0" smtClean="0"/>
          </a:p>
          <a:p>
            <a:endParaRPr lang="es-AR" dirty="0" smtClean="0"/>
          </a:p>
          <a:p>
            <a:r>
              <a:rPr lang="es-AR" dirty="0" smtClean="0"/>
              <a:t>EN LA PÁGINA SIGUIENTE ESTA LA RESPUESTA</a:t>
            </a:r>
          </a:p>
          <a:p>
            <a:pPr>
              <a:buNone/>
            </a:pPr>
            <a:endParaRPr lang="es-AR" dirty="0"/>
          </a:p>
        </p:txBody>
      </p:sp>
      <p:sp>
        <p:nvSpPr>
          <p:cNvPr id="4" name="3 Flecha abajo"/>
          <p:cNvSpPr/>
          <p:nvPr/>
        </p:nvSpPr>
        <p:spPr>
          <a:xfrm>
            <a:off x="4139952" y="558924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4 Imagen" descr=" 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861048"/>
            <a:ext cx="1974726" cy="1331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30000">
    <p:wheel spokes="8"/>
    <p:sndAc>
      <p:stSnd>
        <p:snd r:embed="rId2" name="POWER POINT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>
                <a:latin typeface="Comic Sans MS" pitchFamily="66" charset="0"/>
              </a:rPr>
              <a:t>EL CONEJOOO!!!!</a:t>
            </a:r>
            <a:endParaRPr lang="es-AR" dirty="0">
              <a:latin typeface="Comic Sans MS" pitchFamily="66" charset="0"/>
            </a:endParaRPr>
          </a:p>
        </p:txBody>
      </p:sp>
      <p:pic>
        <p:nvPicPr>
          <p:cNvPr id="5" name="4 Marcador de contenido" descr="http://2.bp.blogspot.com/-RWr-CeFGdDA/UcjjDU3uKyI/AAAAAAAAAAM/MQE2hKLtdg0/w1200-h630-p-k-nu/conejo_1024x768-932008.jpg"/>
          <p:cNvPicPr>
            <a:picLocks noGrp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1331640" y="1268760"/>
            <a:ext cx="669674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0000">
    <p:wheel spokes="8"/>
    <p:sndAc>
      <p:stSnd>
        <p:snd r:embed="rId3" name="NIÑOS CELEBRANDO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6410"/>
          </a:xfrm>
        </p:spPr>
        <p:txBody>
          <a:bodyPr>
            <a:normAutofit fontScale="90000"/>
          </a:bodyPr>
          <a:lstStyle/>
          <a:p>
            <a:pPr lvl="0"/>
            <a:r>
              <a:rPr lang="es-AR" dirty="0" smtClean="0">
                <a:latin typeface="Comic Sans MS" pitchFamily="66" charset="0"/>
              </a:rPr>
              <a:t>EN MI CASITA HACE FRÍO Y ME ENCANTA ESTAR DURITO, CUANDO ME VOY A NADAR ENSEGUIDA ME DERRITO.   </a:t>
            </a:r>
            <a:r>
              <a:rPr lang="es-AR" dirty="0" smtClean="0">
                <a:latin typeface="Comic Sans MS" pitchFamily="66" charset="0"/>
              </a:rPr>
              <a:t/>
            </a:r>
            <a:br>
              <a:rPr lang="es-AR" dirty="0" smtClean="0">
                <a:latin typeface="Comic Sans MS" pitchFamily="66" charset="0"/>
              </a:rPr>
            </a:br>
            <a:r>
              <a:rPr lang="es-AR" dirty="0" smtClean="0">
                <a:latin typeface="Comic Sans MS" pitchFamily="66" charset="0"/>
              </a:rPr>
              <a:t>QUIÉN SOY????</a:t>
            </a:r>
            <a:r>
              <a:rPr lang="es-AR" dirty="0" smtClean="0">
                <a:latin typeface="Comic Sans MS" pitchFamily="66" charset="0"/>
              </a:rPr>
              <a:t/>
            </a:r>
            <a:br>
              <a:rPr lang="es-AR" dirty="0" smtClean="0">
                <a:latin typeface="Comic Sans MS" pitchFamily="66" charset="0"/>
              </a:rPr>
            </a:br>
            <a:endParaRPr lang="es-AR" dirty="0">
              <a:latin typeface="Comic Sans MS" pitchFamily="66" charset="0"/>
            </a:endParaRPr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573016"/>
            <a:ext cx="3672408" cy="230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0">
    <p:wheel spokes="8"/>
    <p:sndAc>
      <p:stSnd>
        <p:snd r:embed="rId2" name="INSTRUMENTAL PARA NIÑOS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latin typeface="Comic Sans MS" pitchFamily="66" charset="0"/>
              </a:rPr>
              <a:t>EL HIELOOO!!!</a:t>
            </a:r>
            <a:endParaRPr lang="es-AR" dirty="0">
              <a:latin typeface="Comic Sans MS" pitchFamily="66" charset="0"/>
            </a:endParaRPr>
          </a:p>
        </p:txBody>
      </p:sp>
      <p:pic>
        <p:nvPicPr>
          <p:cNvPr id="4" name="3 Marcador de contenido" descr="http://1.bp.blogspot.com/-zS7jCd28s1A/Tnev9ULSi9I/AAAAAAAAC0A/UTqFjj6_T98/s1600/1204147124GkWDND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034381"/>
            <a:ext cx="4277072" cy="297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wheel spokes="8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2394"/>
          </a:xfrm>
        </p:spPr>
        <p:txBody>
          <a:bodyPr>
            <a:normAutofit fontScale="90000"/>
          </a:bodyPr>
          <a:lstStyle/>
          <a:p>
            <a:pPr lvl="0"/>
            <a:r>
              <a:rPr lang="es-AR" dirty="0" smtClean="0">
                <a:latin typeface="Comic Sans MS" pitchFamily="66" charset="0"/>
              </a:rPr>
              <a:t>ES EL REY DEL GALLINERO EN ENERO, ABRIL Y MAYO. TIENE PLUMAS Y DOS PATAS Y CRESTA ROJA.     ES EL…    </a:t>
            </a:r>
            <a:r>
              <a:rPr lang="es-AR" dirty="0" smtClean="0"/>
              <a:t/>
            </a:r>
            <a:br>
              <a:rPr lang="es-AR" dirty="0" smtClean="0"/>
            </a:br>
            <a:endParaRPr lang="es-AR" dirty="0"/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2996952"/>
            <a:ext cx="482453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30000">
    <p:wheel spokes="8"/>
    <p:sndAc>
      <p:stSnd>
        <p:snd r:embed="rId2" name="INSTRUMENTAL PARA NIÑOS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latin typeface="Comic Sans MS" pitchFamily="66" charset="0"/>
              </a:rPr>
              <a:t>EL GALLOOO!!!!</a:t>
            </a:r>
            <a:endParaRPr lang="es-AR" dirty="0">
              <a:latin typeface="Comic Sans MS" pitchFamily="66" charset="0"/>
            </a:endParaRPr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268760"/>
            <a:ext cx="806489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wheel spokes="8"/>
    <p:sndAc>
      <p:stSnd>
        <p:snd r:embed="rId2" name="NIÑOS CELEBRANDO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rmAutofit fontScale="90000"/>
          </a:bodyPr>
          <a:lstStyle/>
          <a:p>
            <a:pPr lvl="0"/>
            <a:r>
              <a:rPr lang="es-AR" dirty="0" smtClean="0">
                <a:latin typeface="Comic Sans MS" pitchFamily="66" charset="0"/>
              </a:rPr>
              <a:t>VUELTAS Y MÁS VUELTAS DANDO, DORMIDO SE VA QUEDANDO.   </a:t>
            </a:r>
            <a:br>
              <a:rPr lang="es-AR" dirty="0" smtClean="0">
                <a:latin typeface="Comic Sans MS" pitchFamily="66" charset="0"/>
              </a:rPr>
            </a:br>
            <a:endParaRPr lang="es-AR" dirty="0">
              <a:latin typeface="Comic Sans MS" pitchFamily="66" charset="0"/>
            </a:endParaRPr>
          </a:p>
        </p:txBody>
      </p:sp>
      <p:pic>
        <p:nvPicPr>
          <p:cNvPr id="6" name="5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2564904"/>
            <a:ext cx="504056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000">
    <p:wheel spokes="8"/>
    <p:sndAc>
      <p:stSnd>
        <p:snd r:embed="rId2" name="INSTRUMENTAL PARA NIÑOS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latin typeface="Comic Sans MS" pitchFamily="66" charset="0"/>
              </a:rPr>
              <a:t>EL TROMPO!!!!</a:t>
            </a:r>
            <a:endParaRPr lang="es-AR" dirty="0"/>
          </a:p>
        </p:txBody>
      </p:sp>
      <p:pic>
        <p:nvPicPr>
          <p:cNvPr id="4" name="3 Marcador de contenido" descr=" ">
            <a:hlinkClick r:id="rId3" tgtFrame="_blank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916832"/>
            <a:ext cx="662473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10000">
    <p:wheel spokes="8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172</Words>
  <Application>Microsoft Office PowerPoint</Application>
  <PresentationFormat>Presentación en pantalla (4:3)</PresentationFormat>
  <Paragraphs>24</Paragraphs>
  <Slides>16</Slides>
  <Notes>1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Tema de Office</vt:lpstr>
      <vt:lpstr>Diapositiva 1</vt:lpstr>
      <vt:lpstr>¿CUÁL ES EL ANIMAL, DE CAMPO O CORRAL,  SI UNA ZANAHORIA LE DAS SUS DIENTECITOS VERÁS?    </vt:lpstr>
      <vt:lpstr>EL CONEJOOO!!!!</vt:lpstr>
      <vt:lpstr>EN MI CASITA HACE FRÍO Y ME ENCANTA ESTAR DURITO, CUANDO ME VOY A NADAR ENSEGUIDA ME DERRITO.    QUIÉN SOY???? </vt:lpstr>
      <vt:lpstr>EL HIELOOO!!!</vt:lpstr>
      <vt:lpstr>ES EL REY DEL GALLINERO EN ENERO, ABRIL Y MAYO. TIENE PLUMAS Y DOS PATAS Y CRESTA ROJA.     ES EL…     </vt:lpstr>
      <vt:lpstr>EL GALLOOO!!!!</vt:lpstr>
      <vt:lpstr>VUELTAS Y MÁS VUELTAS DANDO, DORMIDO SE VA QUEDANDO.    </vt:lpstr>
      <vt:lpstr>EL TROMPO!!!!</vt:lpstr>
      <vt:lpstr>¿ QUIÉN ES ESE CABALLERO QUE NO SALE DE LA CASA SI NO LA ROMPE PRIMERO.     </vt:lpstr>
      <vt:lpstr>EL POLLITO!!!!</vt:lpstr>
      <vt:lpstr>EN EL AGUA SIEMPRE VIVO, PLATEADO ES MI COLOR, VELOZ COMO EL RAYO NADO…   ¿CÓMO ME LLAMO YO? </vt:lpstr>
      <vt:lpstr>EL PESCADO!!!!</vt:lpstr>
      <vt:lpstr>LLEVO MI CASA AL HOMBRO, CAMINO SIN UNA PATA Y VOY DEJANDO MI HUELLA, CON UN HILITO DE PLATA.    ¿QUIÉN SOY????    </vt:lpstr>
      <vt:lpstr>EL CARACOL!!!</vt:lpstr>
      <vt:lpstr>BRAVOOOOOO!!!!!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Alumno</dc:creator>
  <cp:lastModifiedBy>Alumno</cp:lastModifiedBy>
  <cp:revision>20</cp:revision>
  <dcterms:created xsi:type="dcterms:W3CDTF">2020-05-21T01:11:17Z</dcterms:created>
  <dcterms:modified xsi:type="dcterms:W3CDTF">2020-05-21T04:27:40Z</dcterms:modified>
</cp:coreProperties>
</file>