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8" r:id="rId2"/>
    <p:sldId id="257" r:id="rId3"/>
    <p:sldId id="259" r:id="rId4"/>
    <p:sldId id="256" r:id="rId5"/>
    <p:sldId id="260" r:id="rId6"/>
    <p:sldId id="261" r:id="rId7"/>
    <p:sldId id="263" r:id="rId8"/>
    <p:sldId id="264" r:id="rId9"/>
    <p:sldId id="265" r:id="rId10"/>
    <p:sldId id="262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0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>
        <p:scale>
          <a:sx n="46" d="100"/>
          <a:sy n="46" d="100"/>
        </p:scale>
        <p:origin x="-12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5BA90-C448-46BB-8319-5AE5BC184E26}" type="datetimeFigureOut">
              <a:rPr lang="es-AR" smtClean="0"/>
              <a:pPr/>
              <a:t>13/05/2020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DF2CE-02E4-45D0-BD20-E40E00E05A1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F2CE-02E4-45D0-BD20-E40E00E05A14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13/05/2020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-u_TmqQEll7c/T7tsoLJRWkI/AAAAAAAAAFk/FEMiaI0KUMk/s320/Captura1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ywellfit.com/thmb/WY_NtJB9XE1wZTaKbk2syDPITUc=/3865x2576/filters:fill(FFDB5D,1)/different-types-of-food-on-rustic-wooden-table-861188910-5bd1d6f846e0fb00519d99f9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hyperlink" Target="https://eresmama.com/wp-content/uploads/2017/05/dt.common.streams.StreamServer.cls_-500x301.jpeg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media.eluniversal.com/17773/un-17-de--los-ninos-dicen-estar-muy-ocupados--para-jugar-3651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s://static.guiainfantil.com/uploads/ocio/ninos-juegan-p.jpg" TargetMode="Externa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istockphoto.com/vectors/kid-very-tired-after-playing-soccer-with-his-friend-vector-id645795906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istockphoto.com/vectors/vector-illustration-of-family-having-dinner-vector-id982928314?k=6&amp;m=982928314&amp;s=612x612&amp;w=0&amp;h=b1UtPhCNfxJqQuTTSlQGdV0lbPL1dsLIcLddDwFZmoQ=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s://static.vecteezy.com/system/resources/previews/000/301/423/original/boys-and-girls-sleeping-in-bed-vector.jpg" TargetMode="Externa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QUÉ ES LA RESPIRACIÓN?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AR" dirty="0" smtClean="0"/>
          </a:p>
          <a:p>
            <a:pPr algn="ctr">
              <a:buNone/>
            </a:pPr>
            <a:endParaRPr lang="es-AR" dirty="0"/>
          </a:p>
        </p:txBody>
      </p:sp>
      <p:pic>
        <p:nvPicPr>
          <p:cNvPr id="4" name="3 Imagen" descr="http://4.bp.blogspot.com/-FvJZW5Ap8Vs/VRL3TlrNasI/AAAAAAAAAA8/7MRxk3Pe9v0/s1600/respiraci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060848"/>
            <a:ext cx="6624736" cy="422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440160"/>
          </a:xfrm>
        </p:spPr>
        <p:txBody>
          <a:bodyPr>
            <a:normAutofit fontScale="90000"/>
          </a:bodyPr>
          <a:lstStyle/>
          <a:p>
            <a:pPr algn="l"/>
            <a:r>
              <a:rPr lang="es-AR" sz="3200" dirty="0" smtClean="0">
                <a:latin typeface="Segoe Script" pitchFamily="34" charset="0"/>
              </a:rPr>
              <a:t>AHORA LES PROPONGO ALGO DALE???  PRACTICALO A ESTOS EJERCICIOS EN CASA Y EN FAMILIA.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r>
              <a:rPr lang="es-AR" dirty="0" smtClean="0">
                <a:latin typeface="Segoe Script" pitchFamily="34" charset="0"/>
              </a:rPr>
              <a:t> </a:t>
            </a:r>
          </a:p>
          <a:p>
            <a:pPr>
              <a:buNone/>
            </a:pPr>
            <a:endParaRPr lang="es-AR" dirty="0">
              <a:latin typeface="Segoe Script" pitchFamily="34" charset="0"/>
            </a:endParaRPr>
          </a:p>
          <a:p>
            <a:pPr>
              <a:buNone/>
            </a:pPr>
            <a:endParaRPr lang="es-AR" dirty="0" smtClean="0">
              <a:latin typeface="Segoe Script" pitchFamily="34" charset="0"/>
            </a:endParaRPr>
          </a:p>
          <a:p>
            <a:pPr>
              <a:buNone/>
            </a:pPr>
            <a:r>
              <a:rPr lang="es-AR" dirty="0" smtClean="0">
                <a:latin typeface="Segoe Script" pitchFamily="34" charset="0"/>
              </a:rPr>
              <a:t>             </a:t>
            </a:r>
          </a:p>
          <a:p>
            <a:pPr>
              <a:buNone/>
            </a:pPr>
            <a:r>
              <a:rPr lang="es-AR" dirty="0">
                <a:latin typeface="Segoe Script" pitchFamily="34" charset="0"/>
              </a:rPr>
              <a:t> </a:t>
            </a:r>
            <a:r>
              <a:rPr lang="es-AR" dirty="0" smtClean="0">
                <a:latin typeface="Segoe Script" pitchFamily="34" charset="0"/>
              </a:rPr>
              <a:t>                 B</a:t>
            </a:r>
            <a:r>
              <a:rPr lang="es-AR" u="sng" dirty="0" smtClean="0">
                <a:latin typeface="Segoe Script" pitchFamily="34" charset="0"/>
              </a:rPr>
              <a:t>UENA SEMANA</a:t>
            </a:r>
            <a:r>
              <a:rPr lang="es-AR" dirty="0" smtClean="0">
                <a:latin typeface="Segoe Script" pitchFamily="34" charset="0"/>
              </a:rPr>
              <a:t>!!!</a:t>
            </a:r>
            <a:endParaRPr lang="es-AR" dirty="0">
              <a:latin typeface="Segoe Script" pitchFamily="34" charset="0"/>
            </a:endParaRPr>
          </a:p>
        </p:txBody>
      </p:sp>
      <p:sp>
        <p:nvSpPr>
          <p:cNvPr id="4" name="3 Cara sonriente"/>
          <p:cNvSpPr/>
          <p:nvPr/>
        </p:nvSpPr>
        <p:spPr>
          <a:xfrm>
            <a:off x="7812360" y="5589240"/>
            <a:ext cx="792088" cy="7200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5" name="4 Imagen" descr="http://orientacionsanvicente.files.wordpress.com/2012/08/respi-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72816"/>
            <a:ext cx="7128791" cy="3444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Tm="30000">
    <p:dissolv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6896" y="260648"/>
            <a:ext cx="7653536" cy="1656184"/>
          </a:xfrm>
        </p:spPr>
        <p:txBody>
          <a:bodyPr>
            <a:normAutofit fontScale="90000"/>
          </a:bodyPr>
          <a:lstStyle/>
          <a:p>
            <a:pPr algn="l"/>
            <a:r>
              <a:rPr lang="es-AR" sz="3600" dirty="0" smtClean="0">
                <a:latin typeface="Segoe Script" pitchFamily="34" charset="0"/>
              </a:rPr>
              <a:t>ES UNA ACCIÓN INVOLUNTARIA QUE  PERMITE:</a:t>
            </a:r>
            <a:r>
              <a:rPr lang="es-AR" dirty="0" smtClean="0">
                <a:latin typeface="Segoe Script" pitchFamily="34" charset="0"/>
              </a:rPr>
              <a:t>                                                       </a:t>
            </a:r>
            <a:r>
              <a:rPr lang="es-AR" sz="2800" dirty="0" smtClean="0">
                <a:latin typeface="Segoe Script" pitchFamily="34" charset="0"/>
                <a:cs typeface="Narkisim" pitchFamily="34" charset="-79"/>
              </a:rPr>
              <a:t>INGRESAR                           ELIMINAR</a:t>
            </a:r>
            <a:endParaRPr lang="es-AR" sz="3100" dirty="0">
              <a:latin typeface="Segoe Script" pitchFamily="34" charset="0"/>
              <a:cs typeface="Narkisim" pitchFamily="34" charset="-79"/>
            </a:endParaRPr>
          </a:p>
        </p:txBody>
      </p:sp>
      <p:pic>
        <p:nvPicPr>
          <p:cNvPr id="4" name="3 Marcador de contenido" descr=" ">
            <a:hlinkClick r:id="rId3" tgtFrame="_blank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115616" y="3053556"/>
            <a:ext cx="6768752" cy="3543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Flecha abajo"/>
          <p:cNvSpPr/>
          <p:nvPr/>
        </p:nvSpPr>
        <p:spPr>
          <a:xfrm>
            <a:off x="1907704" y="1844824"/>
            <a:ext cx="504056" cy="86409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Flecha abajo"/>
          <p:cNvSpPr/>
          <p:nvPr/>
        </p:nvSpPr>
        <p:spPr>
          <a:xfrm>
            <a:off x="6228184" y="1844824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200" dirty="0" smtClean="0">
                <a:latin typeface="Segoe Script" pitchFamily="34" charset="0"/>
              </a:rPr>
              <a:t>LA RESPIRACIÓN ES DE VITAL IMPORTANCIA TENIENDO EN CUENTA TRES  FACTORES: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/>
          <a:lstStyle/>
          <a:p>
            <a:pPr>
              <a:buNone/>
            </a:pPr>
            <a:r>
              <a:rPr lang="es-AR" dirty="0" smtClean="0"/>
              <a:t>                                                 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                        </a:t>
            </a:r>
            <a:endParaRPr lang="es-AR" dirty="0"/>
          </a:p>
        </p:txBody>
      </p:sp>
      <p:sp>
        <p:nvSpPr>
          <p:cNvPr id="4" name="3 Elipse"/>
          <p:cNvSpPr/>
          <p:nvPr/>
        </p:nvSpPr>
        <p:spPr>
          <a:xfrm>
            <a:off x="683568" y="1772816"/>
            <a:ext cx="223224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EL  AIRE</a:t>
            </a:r>
            <a:endParaRPr lang="es-AR" sz="2800" dirty="0"/>
          </a:p>
        </p:txBody>
      </p:sp>
      <p:sp>
        <p:nvSpPr>
          <p:cNvPr id="5" name="4 Elipse"/>
          <p:cNvSpPr/>
          <p:nvPr/>
        </p:nvSpPr>
        <p:spPr>
          <a:xfrm>
            <a:off x="3275856" y="3212976"/>
            <a:ext cx="230425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EL AGUA </a:t>
            </a:r>
            <a:endParaRPr lang="es-AR" sz="2800" dirty="0"/>
          </a:p>
        </p:txBody>
      </p:sp>
      <p:sp>
        <p:nvSpPr>
          <p:cNvPr id="6" name="5 Elipse"/>
          <p:cNvSpPr/>
          <p:nvPr/>
        </p:nvSpPr>
        <p:spPr>
          <a:xfrm>
            <a:off x="5652120" y="1556792"/>
            <a:ext cx="316835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LOS  ALIMENTOS</a:t>
            </a:r>
            <a:endParaRPr lang="es-AR" sz="2800" dirty="0"/>
          </a:p>
        </p:txBody>
      </p:sp>
      <p:pic>
        <p:nvPicPr>
          <p:cNvPr id="7" name="6 Imagen" descr=" 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2924944"/>
            <a:ext cx="223224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https://www.webconsultas.com/sites/default/files/hidratacion_ninos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581128"/>
            <a:ext cx="2114550" cy="1979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http://4.bp.blogspot.com/_yPu_0d7Mzf4/RyFXMW7PCyI/AAAAAAAABDg/qx53tKly6R8/s320/dibujo01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3284984"/>
            <a:ext cx="22098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656184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Segoe Script" pitchFamily="34" charset="0"/>
              </a:rPr>
              <a:t>	POR ESO DEBEMOS CUIDAR EL AMBIENTE NATURAL.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flipH="1">
            <a:off x="1325881" y="5085184"/>
            <a:ext cx="45719" cy="553616"/>
          </a:xfrm>
        </p:spPr>
        <p:txBody>
          <a:bodyPr>
            <a:normAutofit lnSpcReduction="10000"/>
          </a:bodyPr>
          <a:lstStyle/>
          <a:p>
            <a:endParaRPr lang="es-AR" dirty="0" smtClean="0"/>
          </a:p>
          <a:p>
            <a:endParaRPr lang="es-AR" dirty="0"/>
          </a:p>
        </p:txBody>
      </p:sp>
      <p:pic>
        <p:nvPicPr>
          <p:cNvPr id="5" name="4 Imagen" descr="http://www.csicenlaescuela.csic.es/proyectos/moleculas/experiencias/buenavista/img/6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772816"/>
            <a:ext cx="453650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 ">
            <a:hlinkClick r:id="rId5" tgtFrame="_blank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2132856"/>
            <a:ext cx="36004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dirty="0" smtClean="0">
                <a:latin typeface="Segoe Script" pitchFamily="34" charset="0"/>
              </a:rPr>
              <a:t>SABÍAS QUE RESPIRAR BIEN ES MUY IMPORTANTE CUANDO…</a:t>
            </a:r>
            <a:endParaRPr lang="es-AR" sz="3200" dirty="0">
              <a:latin typeface="Segoe Script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>
                <a:latin typeface="Segoe Script" pitchFamily="34" charset="0"/>
              </a:rPr>
              <a:t> </a:t>
            </a:r>
            <a:r>
              <a:rPr lang="es-AR" dirty="0" smtClean="0">
                <a:latin typeface="Segoe Script" pitchFamily="34" charset="0"/>
              </a:rPr>
              <a:t>             CANTAMOS!!</a:t>
            </a:r>
            <a:endParaRPr lang="es-AR" dirty="0">
              <a:latin typeface="Segoe Script" pitchFamily="34" charset="0"/>
            </a:endParaRPr>
          </a:p>
        </p:txBody>
      </p:sp>
      <p:pic>
        <p:nvPicPr>
          <p:cNvPr id="6" name="5 Imagen" descr="https://static.guiainfantil.com/pictures/articulos/39979-las-10-canciones-infantiles-mas-populares-de-201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66974"/>
            <a:ext cx="4896544" cy="3842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Segoe Script" pitchFamily="34" charset="0"/>
              </a:rPr>
              <a:t>LEEMOS!!</a:t>
            </a:r>
            <a:endParaRPr lang="es-AR" dirty="0">
              <a:latin typeface="Segoe Script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pPr>
              <a:buNone/>
            </a:pPr>
            <a:r>
              <a:rPr lang="es-AR" sz="4000" dirty="0" smtClean="0">
                <a:latin typeface="Segoe Script" pitchFamily="34" charset="0"/>
              </a:rPr>
              <a:t>  </a:t>
            </a:r>
            <a:endParaRPr lang="es-AR" sz="4000" u="sng" dirty="0">
              <a:latin typeface="Segoe Script" pitchFamily="34" charset="0"/>
            </a:endParaRPr>
          </a:p>
        </p:txBody>
      </p:sp>
      <p:pic>
        <p:nvPicPr>
          <p:cNvPr id="4" name="3 Imagen" descr="https://static.guiainfantil.com/pictures/articulos2/43000/43468-poesias-trabalenguas-para-nino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676400"/>
            <a:ext cx="5760640" cy="448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latin typeface="Segoe Script" pitchFamily="34" charset="0"/>
              </a:rPr>
              <a:t>JUGAMOS!!</a:t>
            </a:r>
            <a:endParaRPr lang="es-AR" dirty="0">
              <a:latin typeface="Segoe Script" pitchFamily="34" charset="0"/>
            </a:endParaRPr>
          </a:p>
        </p:txBody>
      </p:sp>
      <p:pic>
        <p:nvPicPr>
          <p:cNvPr id="4" name="3 Marcador de contenido" descr=" ">
            <a:hlinkClick r:id="rId3" tgtFrame="_blank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772816"/>
            <a:ext cx="381642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 ">
            <a:hlinkClick r:id="rId5" tgtFrame="_blank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772816"/>
            <a:ext cx="410445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latin typeface="Segoe Script" pitchFamily="34" charset="0"/>
              </a:rPr>
              <a:t>NOS CANSAMOS!!</a:t>
            </a:r>
            <a:endParaRPr lang="es-AR" dirty="0">
              <a:latin typeface="Segoe Script" pitchFamily="34" charset="0"/>
            </a:endParaRPr>
          </a:p>
        </p:txBody>
      </p:sp>
      <p:pic>
        <p:nvPicPr>
          <p:cNvPr id="4" name="3 Marcador de contenido" descr=" ">
            <a:hlinkClick r:id="rId3" tgtFrame="_blank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484784"/>
            <a:ext cx="547260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latin typeface="Segoe Script" pitchFamily="34" charset="0"/>
              </a:rPr>
              <a:t>TAMBIÉN CUANDO COMEMOS Y DORMIMOS!!</a:t>
            </a:r>
            <a:endParaRPr lang="es-AR" dirty="0">
              <a:latin typeface="Segoe Script" pitchFamily="34" charset="0"/>
            </a:endParaRPr>
          </a:p>
        </p:txBody>
      </p:sp>
      <p:pic>
        <p:nvPicPr>
          <p:cNvPr id="4" name="3 Marcador de contenido" descr=" ">
            <a:hlinkClick r:id="rId3" tgtFrame="_blank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564904"/>
            <a:ext cx="316835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 ">
            <a:hlinkClick r:id="rId5" tgtFrame="_blank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2780928"/>
            <a:ext cx="367240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Flecha derecha"/>
          <p:cNvSpPr/>
          <p:nvPr/>
        </p:nvSpPr>
        <p:spPr>
          <a:xfrm rot="5400000">
            <a:off x="2309468" y="1299044"/>
            <a:ext cx="864096" cy="9475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Flecha abajo"/>
          <p:cNvSpPr/>
          <p:nvPr/>
        </p:nvSpPr>
        <p:spPr>
          <a:xfrm>
            <a:off x="5940152" y="1340768"/>
            <a:ext cx="86409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 spd="med" advClick="0" advTm="3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83</Words>
  <Application>Microsoft Office PowerPoint</Application>
  <PresentationFormat>Presentación en pantalla (4:3)</PresentationFormat>
  <Paragraphs>30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QUÉ ES LA RESPIRACIÓN?</vt:lpstr>
      <vt:lpstr>ES UNA ACCIÓN INVOLUNTARIA QUE  PERMITE:                                                       INGRESAR                           ELIMINAR</vt:lpstr>
      <vt:lpstr>LA RESPIRACIÓN ES DE VITAL IMPORTANCIA TENIENDO EN CUENTA TRES  FACTORES:</vt:lpstr>
      <vt:lpstr> POR ESO DEBEMOS CUIDAR EL AMBIENTE NATURAL.</vt:lpstr>
      <vt:lpstr>SABÍAS QUE RESPIRAR BIEN ES MUY IMPORTANTE CUANDO…</vt:lpstr>
      <vt:lpstr>LEEMOS!!</vt:lpstr>
      <vt:lpstr>JUGAMOS!!</vt:lpstr>
      <vt:lpstr>NOS CANSAMOS!!</vt:lpstr>
      <vt:lpstr>TAMBIÉN CUANDO COMEMOS Y DORMIMOS!!</vt:lpstr>
      <vt:lpstr>AHORA LES PROPONGO ALGO DALE???  PRACTICALO A ESTOS EJERCICIOS EN CASA Y EN FAMILIA.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Alumno</cp:lastModifiedBy>
  <cp:revision>40</cp:revision>
  <dcterms:created xsi:type="dcterms:W3CDTF">2020-05-11T23:45:56Z</dcterms:created>
  <dcterms:modified xsi:type="dcterms:W3CDTF">2020-05-13T14:22:12Z</dcterms:modified>
</cp:coreProperties>
</file>