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8" r:id="rId2"/>
    <p:sldId id="257" r:id="rId3"/>
    <p:sldId id="259" r:id="rId4"/>
    <p:sldId id="256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20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5BA90-C448-46BB-8319-5AE5BC184E26}" type="datetimeFigureOut">
              <a:rPr lang="es-AR" smtClean="0"/>
              <a:pPr/>
              <a:t>13/05/2020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DF2CE-02E4-45D0-BD20-E40E00E05A1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F2CE-02E4-45D0-BD20-E40E00E05A14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how.com/images/thumb/e/ea/Breathe-Deeply-Step-1-Version-3.jpg/aid71725-v4-728px-Breathe-Deeply-Step-1-Version-3.jp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1.bp.blogspot.com/-u_TmqQEll7c/T7tsoLJRWkI/AAAAAAAAAFk/FEMiaI0KUMk/s320/Captura1.JP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content.gnoss.ws/imagenes/Usuarios/ImagenesCKEditor/e39dea24-3293-4ccc-971a-48f63fc6c932/b4d0e8b8-e05f-4a44-b7c7-eedf56c163a3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QUÉ ES LA RESPIRACIÓN?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AR" dirty="0" smtClean="0"/>
          </a:p>
          <a:p>
            <a:pPr algn="ctr">
              <a:buNone/>
            </a:pPr>
            <a:endParaRPr lang="es-AR" dirty="0"/>
          </a:p>
        </p:txBody>
      </p:sp>
      <p:pic>
        <p:nvPicPr>
          <p:cNvPr id="4" name="3 Imagen" descr=" 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700808"/>
            <a:ext cx="4896544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6896" y="0"/>
            <a:ext cx="7653536" cy="2060848"/>
          </a:xfrm>
        </p:spPr>
        <p:txBody>
          <a:bodyPr>
            <a:normAutofit fontScale="90000"/>
          </a:bodyPr>
          <a:lstStyle/>
          <a:p>
            <a:pPr algn="l"/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/>
            </a:r>
            <a:br>
              <a:rPr lang="es-AR" sz="3600" dirty="0" smtClean="0">
                <a:latin typeface="Segoe Script" pitchFamily="34" charset="0"/>
              </a:rPr>
            </a:br>
            <a:r>
              <a:rPr lang="es-AR" sz="3600" dirty="0" smtClean="0">
                <a:latin typeface="Segoe Script" pitchFamily="34" charset="0"/>
              </a:rPr>
              <a:t>ES </a:t>
            </a:r>
            <a:r>
              <a:rPr lang="es-AR" sz="3600" dirty="0" smtClean="0">
                <a:latin typeface="Segoe Script" pitchFamily="34" charset="0"/>
              </a:rPr>
              <a:t>UNA ACCIÓN INVOLUNTARIA QUE  PERMITE: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>
                <a:latin typeface="Segoe Script" pitchFamily="34" charset="0"/>
              </a:rPr>
              <a:t>                                                  </a:t>
            </a:r>
            <a:r>
              <a:rPr lang="es-AR" sz="2800" dirty="0" smtClean="0">
                <a:latin typeface="Segoe Script" pitchFamily="34" charset="0"/>
                <a:cs typeface="Narkisim" pitchFamily="34" charset="-79"/>
              </a:rPr>
              <a:t>INGRESAR                           ELIMINAR</a:t>
            </a:r>
            <a:endParaRPr lang="es-AR" sz="3100" dirty="0">
              <a:latin typeface="Segoe Script" pitchFamily="34" charset="0"/>
              <a:cs typeface="Narkisim" pitchFamily="34" charset="-79"/>
            </a:endParaRPr>
          </a:p>
        </p:txBody>
      </p:sp>
      <p:pic>
        <p:nvPicPr>
          <p:cNvPr id="4" name="3 Marcador de contenido" descr=" ">
            <a:hlinkClick r:id="rId3" tgtFrame="_blank"/>
          </p:cNvPr>
          <p:cNvPicPr>
            <a:picLocks noGrp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979712" y="2996952"/>
            <a:ext cx="5688632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Flecha abajo"/>
          <p:cNvSpPr/>
          <p:nvPr/>
        </p:nvSpPr>
        <p:spPr>
          <a:xfrm>
            <a:off x="2555776" y="2060848"/>
            <a:ext cx="504056" cy="86409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Flecha abajo"/>
          <p:cNvSpPr/>
          <p:nvPr/>
        </p:nvSpPr>
        <p:spPr>
          <a:xfrm>
            <a:off x="5868144" y="1988840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 spd="slow" advTm="5000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3200" dirty="0" smtClean="0">
                <a:latin typeface="Segoe Script" pitchFamily="34" charset="0"/>
              </a:rPr>
              <a:t>LA RESPIRACIÓN ES DE VITAL IMPORTANCIA TENIENDO EN CUENTA TRES  FACTORES:</a:t>
            </a:r>
            <a:endParaRPr lang="es-AR" sz="3200" dirty="0">
              <a:latin typeface="Segoe Scrip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>
              <a:buNone/>
            </a:pPr>
            <a:r>
              <a:rPr lang="es-AR" dirty="0" smtClean="0"/>
              <a:t>                                                 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                        </a:t>
            </a:r>
            <a:endParaRPr lang="es-AR" dirty="0"/>
          </a:p>
        </p:txBody>
      </p:sp>
      <p:sp>
        <p:nvSpPr>
          <p:cNvPr id="4" name="3 Elipse"/>
          <p:cNvSpPr/>
          <p:nvPr/>
        </p:nvSpPr>
        <p:spPr>
          <a:xfrm>
            <a:off x="683568" y="2060848"/>
            <a:ext cx="2736304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EL  AIRE</a:t>
            </a:r>
            <a:endParaRPr lang="es-AR" sz="2800" dirty="0"/>
          </a:p>
        </p:txBody>
      </p:sp>
      <p:sp>
        <p:nvSpPr>
          <p:cNvPr id="5" name="4 Elipse"/>
          <p:cNvSpPr/>
          <p:nvPr/>
        </p:nvSpPr>
        <p:spPr>
          <a:xfrm>
            <a:off x="5436096" y="2060848"/>
            <a:ext cx="26642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EL AGUA </a:t>
            </a:r>
            <a:endParaRPr lang="es-AR" sz="2800" dirty="0"/>
          </a:p>
        </p:txBody>
      </p:sp>
      <p:sp>
        <p:nvSpPr>
          <p:cNvPr id="6" name="5 Elipse"/>
          <p:cNvSpPr/>
          <p:nvPr/>
        </p:nvSpPr>
        <p:spPr>
          <a:xfrm>
            <a:off x="2483768" y="4005064"/>
            <a:ext cx="3816424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LOS  ALIMENTOS</a:t>
            </a:r>
            <a:endParaRPr lang="es-AR" sz="2800" dirty="0"/>
          </a:p>
        </p:txBody>
      </p:sp>
    </p:spTree>
  </p:cSld>
  <p:clrMapOvr>
    <a:masterClrMapping/>
  </p:clrMapOvr>
  <p:transition spd="slow" advTm="5000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440160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Segoe Script" pitchFamily="34" charset="0"/>
              </a:rPr>
              <a:t>POR ESO DEBEMOS CUIDAR EL AMBIENTE NATURAL.</a:t>
            </a:r>
            <a:endParaRPr lang="es-AR" sz="3200" dirty="0">
              <a:latin typeface="Segoe Script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3 Imagen" descr=" 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204864"/>
            <a:ext cx="7992888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>
    <p:newsflash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200" dirty="0" smtClean="0">
                <a:latin typeface="Segoe Script" pitchFamily="34" charset="0"/>
              </a:rPr>
              <a:t>SABÍAS QUE RESPIRAR BIEN TIENE SUS BENEFCIOS???</a:t>
            </a:r>
            <a:endParaRPr lang="es-AR" sz="3200" dirty="0">
              <a:latin typeface="Segoe Script" pitchFamily="34" charset="0"/>
            </a:endParaRPr>
          </a:p>
        </p:txBody>
      </p:sp>
      <p:pic>
        <p:nvPicPr>
          <p:cNvPr id="1026" name="Picture 2" descr="D:\Mis Cosas\Mis imágenes\Beneficios_de_la_RP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599259" y="1935163"/>
            <a:ext cx="5945481" cy="4389437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000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304256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latin typeface="Segoe Script" pitchFamily="34" charset="0"/>
              </a:rPr>
              <a:t>QUE ESTA CUARENTENA NO TE GENERE UN MAL ESTAR </a:t>
            </a:r>
            <a:endParaRPr lang="es-AR" dirty="0">
              <a:latin typeface="Segoe Script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sz="4000" dirty="0" smtClean="0">
                <a:latin typeface="Segoe Script" pitchFamily="34" charset="0"/>
              </a:rPr>
              <a:t>POR ESO…  APRENDE A RESPIRAR!!!!!</a:t>
            </a:r>
          </a:p>
          <a:p>
            <a:endParaRPr lang="es-AR" sz="4000" dirty="0" smtClean="0">
              <a:latin typeface="Segoe Script" pitchFamily="34" charset="0"/>
            </a:endParaRPr>
          </a:p>
          <a:p>
            <a:pPr>
              <a:buNone/>
            </a:pPr>
            <a:r>
              <a:rPr lang="es-AR" sz="4000" dirty="0" smtClean="0">
                <a:latin typeface="Segoe Script" pitchFamily="34" charset="0"/>
              </a:rPr>
              <a:t>          </a:t>
            </a:r>
            <a:endParaRPr lang="es-AR" sz="4000" u="sng" dirty="0">
              <a:latin typeface="Segoe Script" pitchFamily="34" charset="0"/>
            </a:endParaRPr>
          </a:p>
        </p:txBody>
      </p:sp>
    </p:spTree>
  </p:cSld>
  <p:clrMapOvr>
    <a:masterClrMapping/>
  </p:clrMapOvr>
  <p:transition spd="slow" advTm="5000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latin typeface="Segoe Script" pitchFamily="34" charset="0"/>
              </a:rPr>
              <a:t>TE PROPONGO ALGO!!!</a:t>
            </a:r>
            <a:br>
              <a:rPr lang="es-AR" dirty="0" smtClean="0">
                <a:latin typeface="Segoe Script" pitchFamily="34" charset="0"/>
              </a:rPr>
            </a:br>
            <a:r>
              <a:rPr lang="es-AR" dirty="0" smtClean="0">
                <a:latin typeface="Segoe Script" pitchFamily="34" charset="0"/>
              </a:rPr>
              <a:t>DALE???</a:t>
            </a:r>
            <a:endParaRPr lang="es-AR" dirty="0">
              <a:latin typeface="Segoe Scrip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r>
              <a:rPr lang="es-AR" dirty="0" smtClean="0">
                <a:latin typeface="Segoe Script" pitchFamily="34" charset="0"/>
              </a:rPr>
              <a:t>INHALA Y EXHALA PROFUNDO UN PAR DE VECES Y PODES DESCUBRIR CAMBIOS EN VOS…</a:t>
            </a:r>
          </a:p>
          <a:p>
            <a:endParaRPr lang="es-AR" dirty="0" smtClean="0">
              <a:latin typeface="Segoe Script" pitchFamily="34" charset="0"/>
            </a:endParaRPr>
          </a:p>
          <a:p>
            <a:r>
              <a:rPr lang="es-AR" dirty="0" smtClean="0">
                <a:latin typeface="Segoe Script" pitchFamily="34" charset="0"/>
              </a:rPr>
              <a:t>LO HICISTE??  </a:t>
            </a:r>
          </a:p>
          <a:p>
            <a:pPr>
              <a:buNone/>
            </a:pPr>
            <a:r>
              <a:rPr lang="es-AR" dirty="0" smtClean="0">
                <a:latin typeface="Segoe Script" pitchFamily="34" charset="0"/>
              </a:rPr>
              <a:t>                    </a:t>
            </a:r>
          </a:p>
          <a:p>
            <a:pPr>
              <a:buNone/>
            </a:pPr>
            <a:r>
              <a:rPr lang="es-AR" dirty="0" smtClean="0">
                <a:latin typeface="Segoe Script" pitchFamily="34" charset="0"/>
              </a:rPr>
              <a:t>   GENIAL!!.. COMPARTILO CON ALGUIEN MÁS!!</a:t>
            </a:r>
          </a:p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pPr>
              <a:buNone/>
            </a:pPr>
            <a:r>
              <a:rPr lang="es-AR" dirty="0" smtClean="0">
                <a:latin typeface="Segoe Script" pitchFamily="34" charset="0"/>
              </a:rPr>
              <a:t>                                      </a:t>
            </a:r>
            <a:r>
              <a:rPr lang="es-AR" u="sng" dirty="0" smtClean="0">
                <a:latin typeface="Segoe Script" pitchFamily="34" charset="0"/>
              </a:rPr>
              <a:t>BUENA SEMANA</a:t>
            </a:r>
            <a:r>
              <a:rPr lang="es-AR" dirty="0" smtClean="0">
                <a:latin typeface="Segoe Script" pitchFamily="34" charset="0"/>
              </a:rPr>
              <a:t>!!!</a:t>
            </a:r>
            <a:endParaRPr lang="es-AR" dirty="0">
              <a:latin typeface="Segoe Script" pitchFamily="34" charset="0"/>
            </a:endParaRPr>
          </a:p>
        </p:txBody>
      </p:sp>
      <p:sp>
        <p:nvSpPr>
          <p:cNvPr id="4" name="3 Cara sonriente"/>
          <p:cNvSpPr/>
          <p:nvPr/>
        </p:nvSpPr>
        <p:spPr>
          <a:xfrm>
            <a:off x="3203848" y="3933056"/>
            <a:ext cx="792088" cy="72008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 spd="slow" advTm="8000">
    <p:newsflash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274</TotalTime>
  <Words>94</Words>
  <Application>Microsoft Office PowerPoint</Application>
  <PresentationFormat>Presentación en pantalla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QUÉ ES LA RESPIRACIÓN?</vt:lpstr>
      <vt:lpstr>       ES UNA ACCIÓN INVOLUNTARIA QUE  PERMITE:                                                   INGRESAR                           ELIMINAR</vt:lpstr>
      <vt:lpstr>LA RESPIRACIÓN ES DE VITAL IMPORTANCIA TENIENDO EN CUENTA TRES  FACTORES:</vt:lpstr>
      <vt:lpstr>POR ESO DEBEMOS CUIDAR EL AMBIENTE NATURAL.</vt:lpstr>
      <vt:lpstr>SABÍAS QUE RESPIRAR BIEN TIENE SUS BENEFCIOS???</vt:lpstr>
      <vt:lpstr>QUE ESTA CUARENTENA NO TE GENERE UN MAL ESTAR </vt:lpstr>
      <vt:lpstr>TE PROPONGO ALGO!!! DALE???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Alumno</dc:creator>
  <cp:lastModifiedBy>Alumno</cp:lastModifiedBy>
  <cp:revision>31</cp:revision>
  <dcterms:created xsi:type="dcterms:W3CDTF">2020-05-11T23:45:56Z</dcterms:created>
  <dcterms:modified xsi:type="dcterms:W3CDTF">2020-05-13T14:46:05Z</dcterms:modified>
</cp:coreProperties>
</file>