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es-A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6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 /><Relationship Id="rId2" Type="http://schemas.openxmlformats.org/officeDocument/2006/relationships/slide" Target="slides/slide1.xml" /><Relationship Id="rId1" Type="http://schemas.openxmlformats.org/officeDocument/2006/relationships/slideMaster" Target="slideMasters/slideMaster1.xml" /><Relationship Id="rId6" Type="http://schemas.openxmlformats.org/officeDocument/2006/relationships/tableStyles" Target="tableStyles.xml" /><Relationship Id="rId5" Type="http://schemas.openxmlformats.org/officeDocument/2006/relationships/theme" Target="theme/theme1.xml" /><Relationship Id="rId4" Type="http://schemas.openxmlformats.org/officeDocument/2006/relationships/viewProps" Target="viewProps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6AB612-24BA-4617-8F49-6C551F44E783}" type="datetimeFigureOut">
              <a:rPr lang="es-AR" smtClean="0"/>
              <a:t>14/5/2020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B7167-A085-47ED-8478-636E985F0710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1119745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6AB612-24BA-4617-8F49-6C551F44E783}" type="datetimeFigureOut">
              <a:rPr lang="es-AR" smtClean="0"/>
              <a:t>14/5/2020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B7167-A085-47ED-8478-636E985F0710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7408917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6AB612-24BA-4617-8F49-6C551F44E783}" type="datetimeFigureOut">
              <a:rPr lang="es-AR" smtClean="0"/>
              <a:t>14/5/2020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B7167-A085-47ED-8478-636E985F0710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5337792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6AB612-24BA-4617-8F49-6C551F44E783}" type="datetimeFigureOut">
              <a:rPr lang="es-AR" smtClean="0"/>
              <a:t>14/5/2020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B7167-A085-47ED-8478-636E985F0710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0212634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6AB612-24BA-4617-8F49-6C551F44E783}" type="datetimeFigureOut">
              <a:rPr lang="es-AR" smtClean="0"/>
              <a:t>14/5/2020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B7167-A085-47ED-8478-636E985F0710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4143085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6AB612-24BA-4617-8F49-6C551F44E783}" type="datetimeFigureOut">
              <a:rPr lang="es-AR" smtClean="0"/>
              <a:t>14/5/2020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B7167-A085-47ED-8478-636E985F0710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7390544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6AB612-24BA-4617-8F49-6C551F44E783}" type="datetimeFigureOut">
              <a:rPr lang="es-AR" smtClean="0"/>
              <a:t>14/5/2020</a:t>
            </a:fld>
            <a:endParaRPr lang="es-AR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B7167-A085-47ED-8478-636E985F0710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2913549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6AB612-24BA-4617-8F49-6C551F44E783}" type="datetimeFigureOut">
              <a:rPr lang="es-AR" smtClean="0"/>
              <a:t>14/5/2020</a:t>
            </a:fld>
            <a:endParaRPr lang="es-AR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B7167-A085-47ED-8478-636E985F0710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40752970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6AB612-24BA-4617-8F49-6C551F44E783}" type="datetimeFigureOut">
              <a:rPr lang="es-AR" smtClean="0"/>
              <a:t>14/5/2020</a:t>
            </a:fld>
            <a:endParaRPr lang="es-AR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B7167-A085-47ED-8478-636E985F0710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5778546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6AB612-24BA-4617-8F49-6C551F44E783}" type="datetimeFigureOut">
              <a:rPr lang="es-AR" smtClean="0"/>
              <a:t>14/5/2020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B7167-A085-47ED-8478-636E985F0710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7825098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AR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6AB612-24BA-4617-8F49-6C551F44E783}" type="datetimeFigureOut">
              <a:rPr lang="es-AR" smtClean="0"/>
              <a:t>14/5/2020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B7167-A085-47ED-8478-636E985F0710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9236535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6AB612-24BA-4617-8F49-6C551F44E783}" type="datetimeFigureOut">
              <a:rPr lang="es-AR" smtClean="0"/>
              <a:t>14/5/2020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1B7167-A085-47ED-8478-636E985F0710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2701128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A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539552" y="548680"/>
            <a:ext cx="7772400" cy="864095"/>
          </a:xfrm>
        </p:spPr>
        <p:txBody>
          <a:bodyPr/>
          <a:lstStyle/>
          <a:p>
            <a:r>
              <a:rPr lang="es-ES" dirty="0"/>
              <a:t>RESPUESTAS CORRECTAS</a:t>
            </a:r>
            <a:endParaRPr lang="es-AR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251520" y="1700808"/>
            <a:ext cx="8568952" cy="4608512"/>
          </a:xfrm>
        </p:spPr>
        <p:txBody>
          <a:bodyPr>
            <a:normAutofit lnSpcReduction="10000"/>
          </a:bodyPr>
          <a:lstStyle/>
          <a:p>
            <a:r>
              <a:rPr lang="es-ES" dirty="0"/>
              <a:t>SITUACIÓN 1: OPCIÓN A</a:t>
            </a:r>
          </a:p>
          <a:p>
            <a:r>
              <a:rPr lang="es-ES" dirty="0"/>
              <a:t>SITUACIÓN 2: OPCIÓN A</a:t>
            </a:r>
          </a:p>
          <a:p>
            <a:r>
              <a:rPr lang="es-ES" dirty="0"/>
              <a:t>SITUACIÓN 3: OPCIÓN B</a:t>
            </a:r>
          </a:p>
          <a:p>
            <a:r>
              <a:rPr lang="es-ES" dirty="0"/>
              <a:t>SITUACIÓN 4: OPCIÓN A</a:t>
            </a:r>
          </a:p>
          <a:p>
            <a:r>
              <a:rPr lang="es-ES" dirty="0"/>
              <a:t>SITUACIÓN 5: OPCIÓN B</a:t>
            </a:r>
          </a:p>
          <a:p>
            <a:endParaRPr lang="es-ES" dirty="0"/>
          </a:p>
          <a:p>
            <a:r>
              <a:rPr lang="es-ES" dirty="0"/>
              <a:t>¿CUANTAS RESPUESTAS CORRECTAS TUVISTE?</a:t>
            </a:r>
          </a:p>
          <a:p>
            <a:r>
              <a:rPr lang="es-ES" dirty="0"/>
              <a:t>SI TENES DUDAS, VOLVE A MIRAR LOS VIDEOS.</a:t>
            </a:r>
          </a:p>
        </p:txBody>
      </p:sp>
    </p:spTree>
    <p:extLst>
      <p:ext uri="{BB962C8B-B14F-4D97-AF65-F5344CB8AC3E}">
        <p14:creationId xmlns:p14="http://schemas.microsoft.com/office/powerpoint/2010/main" val="227587885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43</Words>
  <Application>Microsoft Office PowerPoint</Application>
  <PresentationFormat>Presentación en pantalla (4:3)</PresentationFormat>
  <Paragraphs>9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Tema de Office</vt:lpstr>
      <vt:lpstr>RESPUESTAS CORRECTAS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RESPUESTAS CORRECTAS</dc:title>
  <dc:creator>Usuario</dc:creator>
  <cp:lastModifiedBy>Esteban Moscoso</cp:lastModifiedBy>
  <cp:revision>2</cp:revision>
  <dcterms:created xsi:type="dcterms:W3CDTF">2020-05-14T17:58:54Z</dcterms:created>
  <dcterms:modified xsi:type="dcterms:W3CDTF">2020-05-14T18:02:43Z</dcterms:modified>
</cp:coreProperties>
</file>