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B612-24BA-4617-8F49-6C551F44E783}" type="datetimeFigureOut">
              <a:rPr lang="es-AR" smtClean="0"/>
              <a:t>14/5/2020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7167-A085-47ED-8478-636E985F071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11974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B612-24BA-4617-8F49-6C551F44E783}" type="datetimeFigureOut">
              <a:rPr lang="es-AR" smtClean="0"/>
              <a:t>14/5/2020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7167-A085-47ED-8478-636E985F071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40891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B612-24BA-4617-8F49-6C551F44E783}" type="datetimeFigureOut">
              <a:rPr lang="es-AR" smtClean="0"/>
              <a:t>14/5/2020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7167-A085-47ED-8478-636E985F071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3377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B612-24BA-4617-8F49-6C551F44E783}" type="datetimeFigureOut">
              <a:rPr lang="es-AR" smtClean="0"/>
              <a:t>14/5/2020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7167-A085-47ED-8478-636E985F071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21263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B612-24BA-4617-8F49-6C551F44E783}" type="datetimeFigureOut">
              <a:rPr lang="es-AR" smtClean="0"/>
              <a:t>14/5/2020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7167-A085-47ED-8478-636E985F071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1430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B612-24BA-4617-8F49-6C551F44E783}" type="datetimeFigureOut">
              <a:rPr lang="es-AR" smtClean="0"/>
              <a:t>14/5/2020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7167-A085-47ED-8478-636E985F071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39054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B612-24BA-4617-8F49-6C551F44E783}" type="datetimeFigureOut">
              <a:rPr lang="es-AR" smtClean="0"/>
              <a:t>14/5/2020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7167-A085-47ED-8478-636E985F071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91354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B612-24BA-4617-8F49-6C551F44E783}" type="datetimeFigureOut">
              <a:rPr lang="es-AR" smtClean="0"/>
              <a:t>14/5/2020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7167-A085-47ED-8478-636E985F071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7529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B612-24BA-4617-8F49-6C551F44E783}" type="datetimeFigureOut">
              <a:rPr lang="es-AR" smtClean="0"/>
              <a:t>14/5/2020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7167-A085-47ED-8478-636E985F071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77854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B612-24BA-4617-8F49-6C551F44E783}" type="datetimeFigureOut">
              <a:rPr lang="es-AR" smtClean="0"/>
              <a:t>14/5/2020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7167-A085-47ED-8478-636E985F071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8250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B612-24BA-4617-8F49-6C551F44E783}" type="datetimeFigureOut">
              <a:rPr lang="es-AR" smtClean="0"/>
              <a:t>14/5/2020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7167-A085-47ED-8478-636E985F071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23653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AB612-24BA-4617-8F49-6C551F44E783}" type="datetimeFigureOut">
              <a:rPr lang="es-AR" smtClean="0"/>
              <a:t>14/5/2020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B7167-A085-47ED-8478-636E985F071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7011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864095"/>
          </a:xfrm>
        </p:spPr>
        <p:txBody>
          <a:bodyPr/>
          <a:lstStyle/>
          <a:p>
            <a:r>
              <a:rPr lang="es-ES" dirty="0"/>
              <a:t>RESPUESTAS CORRECTAS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568952" cy="4608512"/>
          </a:xfrm>
        </p:spPr>
        <p:txBody>
          <a:bodyPr>
            <a:normAutofit lnSpcReduction="10000"/>
          </a:bodyPr>
          <a:lstStyle/>
          <a:p>
            <a:r>
              <a:rPr lang="es-ES" dirty="0"/>
              <a:t>SITUACIÓN 1: OPCIÓN A</a:t>
            </a:r>
          </a:p>
          <a:p>
            <a:r>
              <a:rPr lang="es-ES" dirty="0"/>
              <a:t>SITUACIÓN 2: OPCIÓN A</a:t>
            </a:r>
          </a:p>
          <a:p>
            <a:r>
              <a:rPr lang="es-ES" dirty="0"/>
              <a:t>SITUACIÓN 3: OPCIÓN B</a:t>
            </a:r>
          </a:p>
          <a:p>
            <a:r>
              <a:rPr lang="es-ES" dirty="0"/>
              <a:t>SITUACIÓN 4: OPCIÓN A</a:t>
            </a:r>
          </a:p>
          <a:p>
            <a:r>
              <a:rPr lang="es-ES" dirty="0"/>
              <a:t>SITUACIÓN 5: OPCIÓN B</a:t>
            </a:r>
          </a:p>
          <a:p>
            <a:endParaRPr lang="es-ES" dirty="0"/>
          </a:p>
          <a:p>
            <a:r>
              <a:rPr lang="es-ES" dirty="0"/>
              <a:t>¿CUANTAS RESPUESTAS CORRECTAS TUVISTE?</a:t>
            </a:r>
          </a:p>
          <a:p>
            <a:r>
              <a:rPr lang="es-ES" dirty="0"/>
              <a:t>SI TENES DUDAS, VOLVE A MIRAR LOS VIDEOS.</a:t>
            </a:r>
          </a:p>
        </p:txBody>
      </p:sp>
    </p:spTree>
    <p:extLst>
      <p:ext uri="{BB962C8B-B14F-4D97-AF65-F5344CB8AC3E}">
        <p14:creationId xmlns:p14="http://schemas.microsoft.com/office/powerpoint/2010/main" val="22758788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RESPUESTAS CORRECTAS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RESPUESTAS CORRECTAS</dc:title>
  <dc:creator>Usuario</dc:creator>
  <cp:lastModifiedBy>Esteban Moscoso</cp:lastModifiedBy>
  <cp:revision>2</cp:revision>
  <dcterms:created xsi:type="dcterms:W3CDTF">2020-05-14T17:58:54Z</dcterms:created>
  <dcterms:modified xsi:type="dcterms:W3CDTF">2020-05-14T18:02:43Z</dcterms:modified>
</cp:coreProperties>
</file>