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7" r:id="rId3"/>
    <p:sldId id="283" r:id="rId4"/>
    <p:sldId id="284" r:id="rId5"/>
    <p:sldId id="285" r:id="rId6"/>
    <p:sldId id="286" r:id="rId7"/>
    <p:sldId id="288" r:id="rId8"/>
    <p:sldId id="289" r:id="rId9"/>
    <p:sldId id="264" r:id="rId10"/>
    <p:sldId id="263" r:id="rId11"/>
    <p:sldId id="262" r:id="rId12"/>
    <p:sldId id="279" r:id="rId13"/>
    <p:sldId id="276" r:id="rId14"/>
    <p:sldId id="272" r:id="rId15"/>
    <p:sldId id="271" r:id="rId16"/>
    <p:sldId id="266" r:id="rId17"/>
    <p:sldId id="268" r:id="rId18"/>
    <p:sldId id="273" r:id="rId19"/>
    <p:sldId id="274" r:id="rId20"/>
    <p:sldId id="278" r:id="rId21"/>
    <p:sldId id="258" r:id="rId22"/>
    <p:sldId id="281" r:id="rId23"/>
    <p:sldId id="280" r:id="rId24"/>
    <p:sldId id="28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A192-1C01-4BB7-B3A6-48DBB0396FF8}" type="datetimeFigureOut">
              <a:rPr lang="es-AR" smtClean="0"/>
              <a:t>30/4/2020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3C04E-638D-442F-8BB3-0F70C8C69F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3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C04E-638D-442F-8BB3-0F70C8C69F38}" type="slidenum">
              <a:rPr lang="es-AR" smtClean="0"/>
              <a:t>21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87208" cy="936104"/>
          </a:xfrm>
        </p:spPr>
        <p:txBody>
          <a:bodyPr>
            <a:noAutofit/>
          </a:bodyPr>
          <a:lstStyle/>
          <a:p>
            <a:pPr algn="ctr"/>
            <a:r>
              <a:rPr lang="es-A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¿Realmente evolucionamos?</a:t>
            </a:r>
            <a:endParaRPr lang="es-A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sedentaris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1137" y="1942306"/>
            <a:ext cx="4219575" cy="2514600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556792"/>
            <a:ext cx="3008313" cy="4691063"/>
          </a:xfrm>
        </p:spPr>
        <p:txBody>
          <a:bodyPr>
            <a:normAutofit fontScale="85000" lnSpcReduction="10000"/>
          </a:bodyPr>
          <a:lstStyle/>
          <a:p>
            <a:r>
              <a:rPr lang="es-A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La actividad física regular proporciona a las comunidades y a las economías los beneficios derivados de la reducción de los costos de atención sanitaria, el aumento de la producción, el mejor rendimiento escolar, la disminución del absentismo laboral, y el aumento de la participación en actividades deportivas y recreativas.</a:t>
            </a:r>
            <a:endParaRPr lang="es-AR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 AL HOMBRE: SER UNA PERSONA SALUDABLE, CON MAS ENERGIA, CON MEJOR  ESTADO DE ANIMO,  CON MAYOR PREDISPOSICION, CON ESPIRITU DE AVENTURA, ETC.</a:t>
            </a: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s-AR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  <a:t>¿SI SON TANTOS LOS BENEFICIOS, QUE FALTA? ¿INFORMACION?</a:t>
            </a:r>
            <a:endParaRPr lang="es-AR" sz="1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Desayuna como rey, almuerza como príncipe y cena como mendigo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9" name="8 Marcador de contenido" descr="desa,al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972056" cy="3937814"/>
          </a:xfrm>
        </p:spPr>
      </p:pic>
      <p:pic>
        <p:nvPicPr>
          <p:cNvPr id="10" name="9 Marcador de contenido" descr="desayun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3570" y="2357430"/>
            <a:ext cx="3048000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868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sz="4000" dirty="0" smtClean="0">
                <a:solidFill>
                  <a:srgbClr val="C00000"/>
                </a:solidFill>
              </a:rPr>
              <a:t>Es bueno tomar agua potable durante todo el día, al menos dos litros por día</a:t>
            </a:r>
            <a:endParaRPr lang="es-AR" sz="4000" dirty="0">
              <a:solidFill>
                <a:srgbClr val="C00000"/>
              </a:solidFill>
            </a:endParaRPr>
          </a:p>
        </p:txBody>
      </p:sp>
      <p:pic>
        <p:nvPicPr>
          <p:cNvPr id="5" name="4 Marcador de contenido" descr="agu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285992"/>
            <a:ext cx="4143404" cy="3571900"/>
          </a:xfrm>
        </p:spPr>
      </p:pic>
      <p:pic>
        <p:nvPicPr>
          <p:cNvPr id="6" name="5 Marcador de contenido" descr="agua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2285992"/>
            <a:ext cx="3786214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En todos los ámbitos debo hidratarme, no solamente cuando hago deporte. Y no debemos esperar a tener sed para ingerir agua.</a:t>
            </a:r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3 Marcador de contenido" descr="salud-laboral-formas-de-tomar-ag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7868" y="1600200"/>
            <a:ext cx="48682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Hidratarse, así evitamos perdida de líquido corporal, para prevenir alteraciones en el organismo.</a:t>
            </a:r>
            <a:endParaRPr lang="es-AR" dirty="0"/>
          </a:p>
        </p:txBody>
      </p:sp>
      <p:pic>
        <p:nvPicPr>
          <p:cNvPr id="4" name="3 Marcador de contenido" descr="agua y sal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72494"/>
            <a:ext cx="7858180" cy="4256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dirty="0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LA VIDA ES PARA VIVIRLA, Y ESO SIGNIFICA, MOVERSE, REIR, RESPIRAR AIRE PURO, ALIMENTARSE, LLEVAR UN ESTILO DE VIDA SALUDABLE PARA PREVENIR ENFERMEDADES.  </a:t>
            </a:r>
            <a:endParaRPr lang="es-AR" sz="2800" dirty="0">
              <a:solidFill>
                <a:schemeClr val="accent3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3 Marcador de contenido" descr="piramide-de-actividad-fisica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6336704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EL SEDENTARISMO: los riesgos que ocasiona en tu organismo</a:t>
            </a:r>
            <a:endParaRPr lang="es-AR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3 Marcador de contenido" descr="SE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403" y="1600200"/>
            <a:ext cx="4647194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¿Queremos pasar por estos riesgos?</a:t>
            </a:r>
            <a:endParaRPr lang="es-A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4 Marcador de contenido" descr="sedentarismo HOM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21523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2218258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alejarnos del SEDENTARISMO, debemos movernos, empecemos por las tareas cotidianas hasta lograr  una rutina o una actividad física extra, buscando también no olvidar la elongación y movilidad articular,  con ejercicios fáciles de hacer.</a:t>
            </a:r>
            <a:endParaRPr lang="es-AR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SEDENTA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4762500" cy="392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 EJERCITAMOS NOS FORTALECEMOS, Y SI NOS FORTALECEMOS REDUCIMOS RIESGOS EN NUESTRA SALUD</a:t>
            </a:r>
            <a:endParaRPr lang="es-AR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3 Marcador de contenido" descr="ejercicios-musculares-l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98884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98976" cy="2291854"/>
          </a:xfrm>
        </p:spPr>
        <p:txBody>
          <a:bodyPr>
            <a:normAutofit fontScale="90000"/>
          </a:bodyPr>
          <a:lstStyle/>
          <a:p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s-A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Hacer deporte, sea cual sea, pero que nos permita disfrutarlo, para evitar el abandono de cualquier actividad.</a:t>
            </a:r>
            <a:endParaRPr lang="es-AR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4" name="3 Marcador de contenido" descr="images[2]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772816"/>
            <a:ext cx="2088232" cy="3456384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5842992" cy="41490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2400" b="1" dirty="0" smtClean="0">
                <a:solidFill>
                  <a:schemeClr val="bg2">
                    <a:lumMod val="90000"/>
                  </a:schemeClr>
                </a:solidFill>
                <a:latin typeface="Andalus" pitchFamily="18" charset="-78"/>
                <a:cs typeface="Andalus" pitchFamily="18" charset="-78"/>
              </a:rPr>
              <a:t>Hoy la ciencia ha comprobado, que el entrenamiento estimula el normal crecimiento de los niños, y que los efectos de la actividad física, son considerados como un estimulante positivo que superan a los potenciales efectos negativos que pueda producir y que se oponen a los factores de riesgos relacionados con el crecimiento, pero sin embargo, cuando la carga física se vuelve traumático, puede perturbar el crecimiento normal.</a:t>
            </a:r>
            <a:endParaRPr lang="es-AR" sz="2400" dirty="0">
              <a:solidFill>
                <a:schemeClr val="bg2">
                  <a:lumMod val="9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EJERCICIO ES SANO, PERO DEBO APRENDER QUE ES LO QUE MI CUERPO </a:t>
            </a:r>
            <a:r>
              <a:rPr lang="es-AR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HACER, ASÍ LOGRAR UN ESTADO </a:t>
            </a:r>
            <a:r>
              <a:rPr lang="es-A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COMPLETO BIENESTAR FÍSICO, MENTAL Y SOCIAL </a:t>
            </a:r>
            <a:endParaRPr lang="es-A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Marcador de contenido" descr="7-Aconcagua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82006"/>
            <a:ext cx="6480720" cy="4155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cuerpo sano es un cuerpo flaco o un cuerpo gordo, o cual es?</a:t>
            </a:r>
            <a:endParaRPr lang="es-A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gor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00240"/>
            <a:ext cx="685800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86019">
            <a:off x="386216" y="4442630"/>
            <a:ext cx="5486400" cy="566738"/>
          </a:xfrm>
        </p:spPr>
        <p:txBody>
          <a:bodyPr>
            <a:normAutofit/>
          </a:bodyPr>
          <a:lstStyle/>
          <a:p>
            <a:r>
              <a:rPr lang="es-AR" i="1" dirty="0" smtClean="0">
                <a:solidFill>
                  <a:srgbClr val="FFFF00"/>
                </a:solidFill>
                <a:latin typeface="Baskerville Old Face" pitchFamily="18" charset="0"/>
              </a:rPr>
              <a:t>Suma calorías total, la gimnasia te las saca</a:t>
            </a:r>
            <a:endParaRPr lang="es-AR" i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 rot="20241316">
            <a:off x="-56532" y="1382318"/>
            <a:ext cx="5486400" cy="804862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 sumes calorías, así no engordas</a:t>
            </a:r>
            <a:endParaRPr lang="es-AR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 rot="2080748">
            <a:off x="5102225" y="1535113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Suma calorías de forma equilibrada</a:t>
            </a:r>
          </a:p>
          <a:p>
            <a:endParaRPr lang="es-AR" dirty="0"/>
          </a:p>
        </p:txBody>
      </p:sp>
      <p:pic>
        <p:nvPicPr>
          <p:cNvPr id="14" name="13 Marcador de posición de imagen" descr="siluetas-mujer-vectores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030" r="8030"/>
          <a:stretch>
            <a:fillRect/>
          </a:stretch>
        </p:blipFill>
        <p:spPr>
          <a:xfrm>
            <a:off x="3143240" y="2285992"/>
            <a:ext cx="4135448" cy="2143140"/>
          </a:xfrm>
        </p:spPr>
      </p:pic>
      <p:sp>
        <p:nvSpPr>
          <p:cNvPr id="6" name="5 Rectángulo"/>
          <p:cNvSpPr/>
          <p:nvPr/>
        </p:nvSpPr>
        <p:spPr>
          <a:xfrm>
            <a:off x="5652120" y="5229200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¿CUAL ES LA CORRECTA?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Promover conductas nutricionales saludables, especialmente entre los niños y adolescentes.</a:t>
            </a:r>
            <a:endParaRPr lang="es-A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Marcador de contenido" descr="P105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5832648" cy="323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Combinar diversas actividades que forman parte de una vida saludable</a:t>
            </a:r>
            <a:endParaRPr lang="es-A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3 Marcador de contenido" descr="myegoo_saludcollage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262454" cy="4262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2800" dirty="0" smtClean="0">
                <a:latin typeface="Arial Black" pitchFamily="34" charset="0"/>
              </a:rPr>
              <a:t>Todos tenemos derecho a vivir bien, con un estilo de vida saludable, y es tarea del profesor de Educación Física, ser agentes transmisores de estas posibilidades y beneficios corporales.</a:t>
            </a:r>
            <a:endParaRPr lang="es-AR" sz="2800" dirty="0">
              <a:latin typeface="Arial Black" pitchFamily="34" charset="0"/>
            </a:endParaRPr>
          </a:p>
        </p:txBody>
      </p:sp>
      <p:pic>
        <p:nvPicPr>
          <p:cNvPr id="4" name="7 Marcador de contenido" descr="bici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581128"/>
            <a:ext cx="1440160" cy="1440160"/>
          </a:xfrm>
        </p:spPr>
      </p:pic>
      <p:pic>
        <p:nvPicPr>
          <p:cNvPr id="5" name="6 Marcador de contenido" descr="corr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65313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sz="2400" dirty="0" smtClean="0">
                <a:latin typeface="Bodoni MT Black" pitchFamily="18" charset="0"/>
                <a:ea typeface="BatangChe" pitchFamily="49" charset="-127"/>
              </a:rPr>
              <a:t>Debe existir un complemento entre lo físico, mental y social para que exista un equilibrio corporal, generando un bienestar en el organismo, el cual desarrolla un cuerpo saludable.</a:t>
            </a:r>
            <a:endParaRPr lang="es-AR" sz="2400" dirty="0">
              <a:latin typeface="Bodoni MT Black" pitchFamily="18" charset="0"/>
              <a:ea typeface="BatangChe" pitchFamily="49" charset="-127"/>
            </a:endParaRPr>
          </a:p>
        </p:txBody>
      </p:sp>
      <p:pic>
        <p:nvPicPr>
          <p:cNvPr id="4" name="3 Marcador de contenido" descr="m1u1im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4176464" cy="397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 se convierta en un hábito        hacer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</a:rPr>
              <a:t>ACTIVIDAD FISICA</a:t>
            </a:r>
            <a:endParaRPr lang="es-A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P122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Ejercicio físico y recreación</a:t>
            </a:r>
            <a:b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=</a:t>
            </a:r>
            <a:b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Vida saludable</a:t>
            </a:r>
            <a:endParaRPr lang="es-AR" b="1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3 Marcador de contenido" descr="P122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Hacer deporte no tiene edad, esta en cada persona sentirse capaz, existen actividades para las posibilidades de cada persona.</a:t>
            </a:r>
            <a:endParaRPr lang="es-AR" sz="28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5 Marcador de contenido" descr="P10405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4186238" cy="3786214"/>
          </a:xfrm>
        </p:spPr>
      </p:pic>
      <p:pic>
        <p:nvPicPr>
          <p:cNvPr id="8" name="7 Marcador de contenido" descr="veje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165764"/>
            <a:ext cx="3786214" cy="3692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La salud de mi animal, y no olvidemos la propia.</a:t>
            </a:r>
            <a:endParaRPr lang="es-AR" b="1" dirty="0">
              <a:solidFill>
                <a:schemeClr val="bg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4 Marcador de contenido" descr="sedentarismo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67781"/>
            <a:ext cx="3810000" cy="25908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 cual es el concepto de ejercicio físico, y poder transmitirlo.</a:t>
            </a:r>
          </a:p>
          <a:p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¿ESTO ES TRANSMITIR?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sz="2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LAS TRES PARTES DEBEN COMPLEMENTARSE PARA GENERAR UN ORGANISMO SANO</a:t>
            </a:r>
            <a:endParaRPr lang="es-AR" sz="2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5 Marcador de contenido" descr="ciclo-de-la-salud-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4958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es-A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Cuando nos alimentamos en forma inadecuada (comer mucho, poco, mal) pueden producirse enfermedades y si ADEMAS somos deportistas es necesario ver a un nutricionista que complemente nuestra alimentación.</a:t>
            </a:r>
            <a:endParaRPr lang="es-AR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4 Marcador de contenido" descr="P11503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IMG_07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357430"/>
            <a:ext cx="3394472" cy="376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612</Words>
  <Application>Microsoft Office PowerPoint</Application>
  <PresentationFormat>Presentación en pantalla (4:3)</PresentationFormat>
  <Paragraphs>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¿Realmente evolucionamos?</vt:lpstr>
      <vt:lpstr>HACER EJERCICIO ES SANO, PERO DEBO APRENDER QUE ES LO QUE MI CUERPO PUEDE HACER, ASÍ LOGRAR UN ESTADO DE COMPLETO BIENESTAR FÍSICO, MENTAL Y SOCIAL </vt:lpstr>
      <vt:lpstr>Debe existir un complemento entre lo físico, mental y social para que exista un equilibrio corporal, generando un bienestar en el organismo, el cual desarrolla un cuerpo saludable.</vt:lpstr>
      <vt:lpstr>Que se convierta en un hábito        hacer ACTIVIDAD FISICA</vt:lpstr>
      <vt:lpstr>Ejercicio físico y recreación  = Vida saludable</vt:lpstr>
      <vt:lpstr>Hacer deporte no tiene edad, esta en cada persona sentirse capaz, existen actividades para las posibilidades de cada persona.</vt:lpstr>
      <vt:lpstr>La salud de mi animal, y no olvidemos la propia.</vt:lpstr>
      <vt:lpstr>LAS TRES PARTES DEBEN COMPLEMENTARSE PARA GENERAR UN ORGANISMO SANO</vt:lpstr>
      <vt:lpstr>Cuando nos alimentamos en forma inadecuada (comer mucho, poco, mal) pueden producirse enfermedades y si ADEMAS somos deportistas es necesario ver a un nutricionista que complemente nuestra alimentación.</vt:lpstr>
      <vt:lpstr>Desayuna como rey, almuerza como príncipe y cena como mendigo</vt:lpstr>
      <vt:lpstr>Es bueno tomar agua potable durante todo el día, al menos dos litros por día</vt:lpstr>
      <vt:lpstr>En todos los ámbitos debo hidratarme, no solamente cuando hago deporte. Y no debemos esperar a tener sed para ingerir agua.</vt:lpstr>
      <vt:lpstr>Hidratarse, así evitamos perdida de líquido corporal, para prevenir alteraciones en el organismo.</vt:lpstr>
      <vt:lpstr>LA VIDA ES PARA VIVIRLA, Y ESO SIGNIFICA, MOVERSE, REIR, RESPIRAR AIRE PURO, ALIMENTARSE, LLEVAR UN ESTILO DE VIDA SALUDABLE PARA PREVENIR ENFERMEDADES.  </vt:lpstr>
      <vt:lpstr>EL SEDENTARISMO: los riesgos que ocasiona en tu organismo</vt:lpstr>
      <vt:lpstr>¿Queremos pasar por estos riesgos?</vt:lpstr>
      <vt:lpstr>Para alejarnos del SEDENTARISMO, debemos movernos, empecemos por las tareas cotidianas hasta lograr  una rutina o una actividad física extra, buscando también no olvidar la elongación y movilidad articular,  con ejercicios fáciles de hacer.</vt:lpstr>
      <vt:lpstr>SI EJERCITAMOS NOS FORTALECEMOS, Y SI NOS FORTALECEMOS REDUCIMOS RIESGOS EN NUESTRA SALUD</vt:lpstr>
      <vt:lpstr>  Hacer deporte, sea cual sea, pero que nos permita disfrutarlo, para evitar el abandono de cualquier actividad.</vt:lpstr>
      <vt:lpstr>¿Un cuerpo sano es un cuerpo flaco o un cuerpo gordo, o cual es?</vt:lpstr>
      <vt:lpstr>Suma calorías total, la gimnasia te las saca</vt:lpstr>
      <vt:lpstr>Promover conductas nutricionales saludables, especialmente entre los niños y adolescentes.</vt:lpstr>
      <vt:lpstr>Combinar diversas actividades que forman parte de una vida saludable</vt:lpstr>
      <vt:lpstr>Todos tenemos derecho a vivir bien, con un estilo de vida saludable, y es tarea del profesor de Educación Física, ser agentes transmisores de estas posibilidades y beneficios corporales.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HACER EJERCICIO</dc:title>
  <dc:creator>Silvina</dc:creator>
  <cp:lastModifiedBy>Ariel</cp:lastModifiedBy>
  <cp:revision>42</cp:revision>
  <dcterms:created xsi:type="dcterms:W3CDTF">2013-05-30T22:17:06Z</dcterms:created>
  <dcterms:modified xsi:type="dcterms:W3CDTF">2020-04-30T12:41:03Z</dcterms:modified>
</cp:coreProperties>
</file>