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7" r:id="rId2"/>
    <p:sldId id="257" r:id="rId3"/>
    <p:sldId id="283" r:id="rId4"/>
    <p:sldId id="284" r:id="rId5"/>
    <p:sldId id="285" r:id="rId6"/>
    <p:sldId id="286" r:id="rId7"/>
    <p:sldId id="288" r:id="rId8"/>
    <p:sldId id="289" r:id="rId9"/>
    <p:sldId id="264" r:id="rId10"/>
    <p:sldId id="263" r:id="rId11"/>
    <p:sldId id="262" r:id="rId12"/>
    <p:sldId id="279" r:id="rId13"/>
    <p:sldId id="276" r:id="rId14"/>
    <p:sldId id="272" r:id="rId15"/>
    <p:sldId id="271" r:id="rId16"/>
    <p:sldId id="266" r:id="rId17"/>
    <p:sldId id="268" r:id="rId18"/>
    <p:sldId id="273" r:id="rId19"/>
    <p:sldId id="274" r:id="rId20"/>
    <p:sldId id="278" r:id="rId21"/>
    <p:sldId id="258" r:id="rId22"/>
    <p:sldId id="281" r:id="rId23"/>
    <p:sldId id="280" r:id="rId24"/>
    <p:sldId id="282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BA192-1C01-4BB7-B3A6-48DBB0396FF8}" type="datetimeFigureOut">
              <a:rPr lang="es-AR" smtClean="0"/>
              <a:t>30/4/2020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3C04E-638D-442F-8BB3-0F70C8C69F3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329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93C04E-638D-442F-8BB3-0F70C8C69F38}" type="slidenum">
              <a:rPr lang="es-AR" smtClean="0"/>
              <a:t>21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30/04/2020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87208" cy="936104"/>
          </a:xfrm>
        </p:spPr>
        <p:txBody>
          <a:bodyPr>
            <a:noAutofit/>
          </a:bodyPr>
          <a:lstStyle/>
          <a:p>
            <a:pPr algn="ctr"/>
            <a:r>
              <a:rPr lang="es-AR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¿Realmente evolucionamos?</a:t>
            </a:r>
            <a:endParaRPr lang="es-AR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Marcador de contenido" descr="sedentarism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21137" y="1942306"/>
            <a:ext cx="4219575" cy="2514600"/>
          </a:xfrm>
        </p:spPr>
      </p:pic>
      <p:sp>
        <p:nvSpPr>
          <p:cNvPr id="5" name="4 Marcador de texto"/>
          <p:cNvSpPr>
            <a:spLocks noGrp="1"/>
          </p:cNvSpPr>
          <p:nvPr>
            <p:ph type="body" sz="half" idx="2"/>
          </p:nvPr>
        </p:nvSpPr>
        <p:spPr>
          <a:xfrm>
            <a:off x="683568" y="1556792"/>
            <a:ext cx="3008313" cy="4691063"/>
          </a:xfrm>
        </p:spPr>
        <p:txBody>
          <a:bodyPr>
            <a:normAutofit fontScale="85000" lnSpcReduction="10000"/>
          </a:bodyPr>
          <a:lstStyle/>
          <a:p>
            <a:r>
              <a:rPr lang="es-A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ndalus" pitchFamily="18" charset="-78"/>
                <a:cs typeface="Andalus" pitchFamily="18" charset="-78"/>
              </a:rPr>
              <a:t>La actividad física regular proporciona a las comunidades y a las economías los beneficios derivados de la reducción de los costos de atención sanitaria, el aumento de la producción, el mejor rendimiento escolar, la disminución del absentismo laboral, y el aumento de la participación en actividades deportivas y recreativas.</a:t>
            </a:r>
            <a:endParaRPr lang="es-AR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Andalus" pitchFamily="18" charset="-78"/>
              <a:cs typeface="Andalus" pitchFamily="18" charset="-78"/>
            </a:endParaRPr>
          </a:p>
          <a:p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  <a:p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Y AL HOMBRE: SER UNA PERSONA SALUDABLE, CON MAS ENERGIA, CON MEJOR  ESTADO DE ANIMO,  CON MAYOR PREDISPOSICION, CON ESPIRITU DE AVENTURA, ETC.</a:t>
            </a:r>
          </a:p>
          <a:p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</a:t>
            </a:r>
          </a:p>
          <a:p>
            <a:r>
              <a:rPr lang="es-AR" sz="1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ndalus" pitchFamily="18" charset="-78"/>
              </a:rPr>
              <a:t>¿SI SON TANTOS LOS BENEFICIOS, QUE FALTA? ¿INFORMACION?</a:t>
            </a:r>
            <a:endParaRPr lang="es-AR" sz="19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itchFamily="18" charset="0"/>
              </a:rPr>
              <a:t>Desayuna como rey, almuerza como príncipe y cena como mendigo</a:t>
            </a:r>
            <a:endParaRPr lang="es-AR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itchFamily="18" charset="0"/>
            </a:endParaRPr>
          </a:p>
        </p:txBody>
      </p:sp>
      <p:pic>
        <p:nvPicPr>
          <p:cNvPr id="9" name="8 Marcador de contenido" descr="desa,al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972056" cy="3937814"/>
          </a:xfrm>
        </p:spPr>
      </p:pic>
      <p:pic>
        <p:nvPicPr>
          <p:cNvPr id="10" name="9 Marcador de contenido" descr="desayun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643570" y="2357430"/>
            <a:ext cx="3048000" cy="2924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86847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AR" sz="4000" dirty="0" smtClean="0">
                <a:solidFill>
                  <a:srgbClr val="C00000"/>
                </a:solidFill>
              </a:rPr>
              <a:t>Es bueno tomar agua potable durante todo el día, al menos dos litros por día</a:t>
            </a:r>
            <a:endParaRPr lang="es-AR" sz="4000" dirty="0">
              <a:solidFill>
                <a:srgbClr val="C00000"/>
              </a:solidFill>
            </a:endParaRPr>
          </a:p>
        </p:txBody>
      </p:sp>
      <p:pic>
        <p:nvPicPr>
          <p:cNvPr id="5" name="4 Marcador de contenido" descr="agua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2285992"/>
            <a:ext cx="4143404" cy="3571900"/>
          </a:xfrm>
        </p:spPr>
      </p:pic>
      <p:pic>
        <p:nvPicPr>
          <p:cNvPr id="6" name="5 Marcador de contenido" descr="aguai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929190" y="2285992"/>
            <a:ext cx="3786214" cy="357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A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En todos los ámbitos debo hidratarme, no solamente cuando hago deporte. Y no debemos esperar a tener sed para ingerir agua.</a:t>
            </a:r>
            <a:endParaRPr lang="es-A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</p:txBody>
      </p:sp>
      <p:pic>
        <p:nvPicPr>
          <p:cNvPr id="4" name="3 Marcador de contenido" descr="salud-laboral-formas-de-tomar-ag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7868" y="1600200"/>
            <a:ext cx="486826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AR" dirty="0" smtClean="0"/>
              <a:t>Hidratarse, así evitamos perdida de líquido corporal, para prevenir alteraciones en el organismo.</a:t>
            </a:r>
            <a:endParaRPr lang="es-AR" dirty="0"/>
          </a:p>
        </p:txBody>
      </p:sp>
      <p:pic>
        <p:nvPicPr>
          <p:cNvPr id="4" name="3 Marcador de contenido" descr="agua y salu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2172494"/>
            <a:ext cx="7858180" cy="42569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AR" sz="2800" dirty="0" smtClean="0">
                <a:solidFill>
                  <a:schemeClr val="accent3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LA VIDA ES PARA VIVIRLA, Y ESO SIGNIFICA, MOVERSE, REIR, RESPIRAR AIRE PURO, ALIMENTARSE, LLEVAR UN ESTILO DE VIDA SALUDABLE PARA PREVENIR ENFERMEDADES.  </a:t>
            </a:r>
            <a:endParaRPr lang="es-AR" sz="2800" dirty="0">
              <a:solidFill>
                <a:schemeClr val="accent3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3 Marcador de contenido" descr="piramide-de-actividad-fisica 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276872"/>
            <a:ext cx="6336704" cy="432047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sz="32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EL SEDENTARISMO: los riesgos que ocasiona en tu organismo</a:t>
            </a:r>
            <a:endParaRPr lang="es-AR" sz="3200" b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4" name="3 Marcador de contenido" descr="SEDE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48403" y="1600200"/>
            <a:ext cx="4647194" cy="49251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¿Queremos pasar por estos riesgos?</a:t>
            </a:r>
            <a:endParaRPr lang="es-AR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4 Marcador de contenido" descr="sedentarismo HOME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428736"/>
            <a:ext cx="7215238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6856" y="274638"/>
            <a:ext cx="8229600" cy="2218258"/>
          </a:xfrm>
        </p:spPr>
        <p:txBody>
          <a:bodyPr>
            <a:noAutofit/>
          </a:bodyPr>
          <a:lstStyle/>
          <a:p>
            <a:r>
              <a:rPr lang="es-A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alejarnos del SEDENTARISMO, debemos movernos, empecemos por las tareas cotidianas hasta lograr  una rutina o una actividad física extra, buscando también no olvidar la elongación y movilidad articular,  con ejercicios fáciles de hacer.</a:t>
            </a:r>
            <a:endParaRPr lang="es-AR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Marcador de contenido" descr="SEDENTAR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11760" y="2564904"/>
            <a:ext cx="4762500" cy="39251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188640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es-AR" sz="36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SI EJERCITAMOS NOS FORTALECEMOS, Y SI NOS FORTALECEMOS REDUCIMOS RIESGOS EN NUESTRA SALUD</a:t>
            </a:r>
            <a:endParaRPr lang="es-AR" sz="3600" b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3 Marcador de contenido" descr="ejercicios-musculares-l[1]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39752" y="1988840"/>
            <a:ext cx="452596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98976" cy="2291854"/>
          </a:xfrm>
        </p:spPr>
        <p:txBody>
          <a:bodyPr>
            <a:normAutofit fontScale="90000"/>
          </a:bodyPr>
          <a:lstStyle/>
          <a:p>
            <a:r>
              <a:rPr lang="es-AR" sz="2700" dirty="0" smtClean="0"/>
              <a:t/>
            </a:r>
            <a:br>
              <a:rPr lang="es-AR" sz="2700" dirty="0" smtClean="0"/>
            </a:br>
            <a:r>
              <a:rPr lang="es-A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/>
            </a:r>
            <a:br>
              <a:rPr lang="es-A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</a:br>
            <a:r>
              <a:rPr lang="es-AR" sz="3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Hacer deporte, sea cual sea, pero que nos permita disfrutarlo, para evitar el abandono de cualquier actividad.</a:t>
            </a:r>
            <a:endParaRPr lang="es-AR" sz="3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itchFamily="66" charset="0"/>
            </a:endParaRPr>
          </a:p>
        </p:txBody>
      </p:sp>
      <p:pic>
        <p:nvPicPr>
          <p:cNvPr id="4" name="3 Marcador de contenido" descr="images[2]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88224" y="1772816"/>
            <a:ext cx="2088232" cy="3456384"/>
          </a:xfrm>
        </p:spPr>
      </p:pic>
      <p:sp>
        <p:nvSpPr>
          <p:cNvPr id="5" name="4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2708920"/>
            <a:ext cx="5842992" cy="414908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AR" sz="2400" b="1" dirty="0" smtClean="0">
                <a:solidFill>
                  <a:schemeClr val="bg2">
                    <a:lumMod val="90000"/>
                  </a:schemeClr>
                </a:solidFill>
                <a:latin typeface="Andalus" pitchFamily="18" charset="-78"/>
                <a:cs typeface="Andalus" pitchFamily="18" charset="-78"/>
              </a:rPr>
              <a:t>Hoy la ciencia ha comprobado, que el entrenamiento estimula el normal crecimiento de los niños, y que los efectos de la actividad física, son considerados como un estimulante positivo que superan a los potenciales efectos negativos que pueda producir y que se oponen a los factores de riesgos relacionados con el crecimiento, pero sin embargo, cuando la carga física se vuelve traumático, puede perturbar el crecimiento normal.</a:t>
            </a:r>
            <a:endParaRPr lang="es-AR" sz="2400" dirty="0">
              <a:solidFill>
                <a:schemeClr val="bg2">
                  <a:lumMod val="9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A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HACER EJERCICIO ES SANO, PERO DEBO APRENDER QUE ES LO QUE MI CUERPO </a:t>
            </a:r>
            <a:r>
              <a:rPr lang="es-AR" sz="28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PUEDE HACER, ASÍ LOGRAR UN ESTADO </a:t>
            </a:r>
            <a:r>
              <a:rPr lang="es-A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COMPLETO BIENESTAR FÍSICO, MENTAL Y SOCIAL </a:t>
            </a:r>
            <a:endParaRPr lang="es-AR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7 Marcador de contenido" descr="7-Aconcagua 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2082006"/>
            <a:ext cx="6480720" cy="41553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¿Un cuerpo sano es un cuerpo flaco o un cuerpo gordo, o cual es?</a:t>
            </a:r>
            <a:endParaRPr lang="es-AR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Marcador de contenido" descr="gord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2000240"/>
            <a:ext cx="6858000" cy="3952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2086019">
            <a:off x="386216" y="4442630"/>
            <a:ext cx="5486400" cy="566738"/>
          </a:xfrm>
        </p:spPr>
        <p:txBody>
          <a:bodyPr>
            <a:normAutofit/>
          </a:bodyPr>
          <a:lstStyle/>
          <a:p>
            <a:r>
              <a:rPr lang="es-AR" i="1" dirty="0" smtClean="0">
                <a:solidFill>
                  <a:srgbClr val="FFFF00"/>
                </a:solidFill>
                <a:latin typeface="Baskerville Old Face" pitchFamily="18" charset="0"/>
              </a:rPr>
              <a:t>Suma calorías total, la gimnasia te las saca</a:t>
            </a:r>
            <a:endParaRPr lang="es-AR" i="1" dirty="0">
              <a:solidFill>
                <a:srgbClr val="FFFF00"/>
              </a:solidFill>
              <a:latin typeface="Baskerville Old Face" pitchFamily="18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2"/>
          </p:nvPr>
        </p:nvSpPr>
        <p:spPr>
          <a:xfrm rot="20241316">
            <a:off x="-56532" y="1382318"/>
            <a:ext cx="5486400" cy="804862"/>
          </a:xfrm>
        </p:spPr>
        <p:txBody>
          <a:bodyPr>
            <a:normAutofit/>
          </a:bodyPr>
          <a:lstStyle/>
          <a:p>
            <a:r>
              <a:rPr lang="es-AR" sz="2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No sumes calorías, así no engordas</a:t>
            </a:r>
            <a:endParaRPr lang="es-AR" sz="28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4294967295"/>
          </p:nvPr>
        </p:nvSpPr>
        <p:spPr>
          <a:xfrm rot="2080748">
            <a:off x="5102225" y="1535113"/>
            <a:ext cx="4041775" cy="639762"/>
          </a:xfrm>
        </p:spPr>
        <p:txBody>
          <a:bodyPr>
            <a:normAutofit fontScale="70000" lnSpcReduction="20000"/>
          </a:bodyPr>
          <a:lstStyle/>
          <a:p>
            <a:r>
              <a:rPr lang="es-AR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Suma calorías de forma equilibrada</a:t>
            </a:r>
          </a:p>
          <a:p>
            <a:endParaRPr lang="es-AR" dirty="0"/>
          </a:p>
        </p:txBody>
      </p:sp>
      <p:pic>
        <p:nvPicPr>
          <p:cNvPr id="14" name="13 Marcador de posición de imagen" descr="siluetas-mujer-vectores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8030" r="8030"/>
          <a:stretch>
            <a:fillRect/>
          </a:stretch>
        </p:blipFill>
        <p:spPr>
          <a:xfrm>
            <a:off x="3143240" y="2285992"/>
            <a:ext cx="4135448" cy="2143140"/>
          </a:xfrm>
        </p:spPr>
      </p:pic>
      <p:sp>
        <p:nvSpPr>
          <p:cNvPr id="6" name="5 Rectángulo"/>
          <p:cNvSpPr/>
          <p:nvPr/>
        </p:nvSpPr>
        <p:spPr>
          <a:xfrm>
            <a:off x="5652120" y="5229200"/>
            <a:ext cx="252028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¿CUAL ES LA CORRECTA?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Promover conductas nutricionales saludables, especialmente entre los niños y adolescentes.</a:t>
            </a:r>
            <a:endParaRPr lang="es-AR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3 Marcador de contenido" descr="P10503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3140968"/>
            <a:ext cx="5832648" cy="3230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Combinar diversas actividades que forman parte de una vida saludable</a:t>
            </a:r>
            <a:endParaRPr lang="es-AR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uhaus 93" pitchFamily="82" charset="0"/>
            </a:endParaRPr>
          </a:p>
        </p:txBody>
      </p:sp>
      <p:pic>
        <p:nvPicPr>
          <p:cNvPr id="4" name="3 Marcador de contenido" descr="myegoo_saludcollage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57422" y="1500174"/>
            <a:ext cx="4262454" cy="42624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AR" sz="2800" dirty="0" smtClean="0">
                <a:latin typeface="Arial Black" pitchFamily="34" charset="0"/>
              </a:rPr>
              <a:t>Todos tenemos derecho a vivir bien, con un estilo de vida saludable, y es tarea del profesor de Educación Física, ser agentes transmisores de estas posibilidades y beneficios corporales.</a:t>
            </a:r>
            <a:endParaRPr lang="es-AR" sz="2800" dirty="0">
              <a:latin typeface="Arial Black" pitchFamily="34" charset="0"/>
            </a:endParaRPr>
          </a:p>
        </p:txBody>
      </p:sp>
      <p:pic>
        <p:nvPicPr>
          <p:cNvPr id="4" name="7 Marcador de contenido" descr="bici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4581128"/>
            <a:ext cx="1440160" cy="1440160"/>
          </a:xfrm>
        </p:spPr>
      </p:pic>
      <p:pic>
        <p:nvPicPr>
          <p:cNvPr id="5" name="6 Marcador de contenido" descr="corre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4653136"/>
            <a:ext cx="1296144" cy="1296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AR" sz="2400" dirty="0" smtClean="0">
                <a:latin typeface="Bodoni MT Black" pitchFamily="18" charset="0"/>
                <a:ea typeface="BatangChe" pitchFamily="49" charset="-127"/>
              </a:rPr>
              <a:t>Debe existir un complemento entre lo físico, mental y social para que exista un equilibrio corporal, generando un bienestar en el organismo, el cual desarrolla un cuerpo saludable.</a:t>
            </a:r>
            <a:endParaRPr lang="es-AR" sz="2400" dirty="0">
              <a:latin typeface="Bodoni MT Black" pitchFamily="18" charset="0"/>
              <a:ea typeface="BatangChe" pitchFamily="49" charset="-127"/>
            </a:endParaRPr>
          </a:p>
        </p:txBody>
      </p:sp>
      <p:pic>
        <p:nvPicPr>
          <p:cNvPr id="4" name="3 Marcador de contenido" descr="m1u1img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2204864"/>
            <a:ext cx="4176464" cy="39756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Que se convierta en un hábito        hacer</a:t>
            </a:r>
            <a:r>
              <a:rPr lang="es-AR" dirty="0" smtClean="0"/>
              <a:t>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</a:rPr>
              <a:t>ACTIVIDAD FISICA</a:t>
            </a:r>
            <a:endParaRPr lang="es-AR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3 Marcador de contenido" descr="P12200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200024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7145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</a:rPr>
              <a:t>Ejercicio físico y recreación</a:t>
            </a:r>
            <a:br>
              <a:rPr lang="es-AR" b="1" dirty="0" smtClean="0"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</a:rPr>
            </a:br>
            <a:r>
              <a:rPr lang="es-AR" b="1" dirty="0" smtClean="0"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</a:rPr>
              <a:t> =</a:t>
            </a:r>
            <a:br>
              <a:rPr lang="es-AR" b="1" dirty="0" smtClean="0"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</a:rPr>
            </a:br>
            <a:r>
              <a:rPr lang="es-AR" b="1" dirty="0" smtClean="0"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</a:rPr>
              <a:t>Vida saludable</a:t>
            </a:r>
            <a:endParaRPr lang="es-AR" b="1" dirty="0">
              <a:solidFill>
                <a:schemeClr val="tx2">
                  <a:lumMod val="7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4" name="3 Marcador de contenido" descr="P12200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2143116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AR" sz="2800" b="1" i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Hacer deporte no tiene edad, esta en cada persona sentirse capaz, existen actividades para las posibilidades de cada persona.</a:t>
            </a:r>
            <a:endParaRPr lang="es-AR" sz="2800" b="1" i="1" dirty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6" name="5 Marcador de contenido" descr="P104057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43116"/>
            <a:ext cx="4186238" cy="3786214"/>
          </a:xfrm>
        </p:spPr>
      </p:pic>
      <p:pic>
        <p:nvPicPr>
          <p:cNvPr id="8" name="7 Marcador de contenido" descr="vejez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2165764"/>
            <a:ext cx="3786214" cy="36921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chemeClr val="bg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La salud de mi animal, y no olvidemos la propia.</a:t>
            </a:r>
            <a:endParaRPr lang="es-AR" b="1" dirty="0">
              <a:solidFill>
                <a:schemeClr val="bg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4 Marcador de contenido" descr="sedentarismo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500" y="2567781"/>
            <a:ext cx="3810000" cy="2590800"/>
          </a:xfrm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A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Saber cual es el concepto de ejercicio físico, y poder transmitirlo.</a:t>
            </a:r>
          </a:p>
          <a:p>
            <a:r>
              <a:rPr lang="es-A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¿ESTO ES TRANSMITIR?</a:t>
            </a:r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AR" sz="2800" dirty="0" smtClean="0"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</a:rPr>
              <a:t>LAS TRES PARTES DEBEN COMPLEMENTARSE PARA GENERAR UN ORGANISMO SANO</a:t>
            </a:r>
            <a:endParaRPr lang="es-AR" sz="2800" dirty="0">
              <a:solidFill>
                <a:schemeClr val="tx2">
                  <a:lumMod val="75000"/>
                </a:schemeClr>
              </a:solidFill>
              <a:latin typeface="Arial Rounded MT Bold" pitchFamily="34" charset="0"/>
            </a:endParaRPr>
          </a:p>
        </p:txBody>
      </p:sp>
      <p:pic>
        <p:nvPicPr>
          <p:cNvPr id="6" name="5 Marcador de contenido" descr="ciclo-de-la-salud-natur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988840"/>
            <a:ext cx="4495800" cy="4457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Autofit/>
          </a:bodyPr>
          <a:lstStyle/>
          <a:p>
            <a:r>
              <a:rPr lang="es-AR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Cuando nos alimentamos en forma inadecuada (comer mucho, poco, mal) pueden producirse enfermedades y si ADEMAS somos deportistas es necesario ver a un nutricionista que complemente nuestra alimentación.</a:t>
            </a:r>
            <a:endParaRPr lang="es-AR" sz="2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4 Marcador de contenido" descr="P11503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5 Marcador de contenido" descr="IMG_076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2357430"/>
            <a:ext cx="3394472" cy="37687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612</Words>
  <Application>Microsoft Office PowerPoint</Application>
  <PresentationFormat>Presentación en pantalla (4:3)</PresentationFormat>
  <Paragraphs>36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¿Realmente evolucionamos?</vt:lpstr>
      <vt:lpstr>HACER EJERCICIO ES SANO, PERO DEBO APRENDER QUE ES LO QUE MI CUERPO PUEDE HACER, ASÍ LOGRAR UN ESTADO DE COMPLETO BIENESTAR FÍSICO, MENTAL Y SOCIAL </vt:lpstr>
      <vt:lpstr>Debe existir un complemento entre lo físico, mental y social para que exista un equilibrio corporal, generando un bienestar en el organismo, el cual desarrolla un cuerpo saludable.</vt:lpstr>
      <vt:lpstr>Que se convierta en un hábito        hacer ACTIVIDAD FISICA</vt:lpstr>
      <vt:lpstr>Ejercicio físico y recreación  = Vida saludable</vt:lpstr>
      <vt:lpstr>Hacer deporte no tiene edad, esta en cada persona sentirse capaz, existen actividades para las posibilidades de cada persona.</vt:lpstr>
      <vt:lpstr>La salud de mi animal, y no olvidemos la propia.</vt:lpstr>
      <vt:lpstr>LAS TRES PARTES DEBEN COMPLEMENTARSE PARA GENERAR UN ORGANISMO SANO</vt:lpstr>
      <vt:lpstr>Cuando nos alimentamos en forma inadecuada (comer mucho, poco, mal) pueden producirse enfermedades y si ADEMAS somos deportistas es necesario ver a un nutricionista que complemente nuestra alimentación.</vt:lpstr>
      <vt:lpstr>Desayuna como rey, almuerza como príncipe y cena como mendigo</vt:lpstr>
      <vt:lpstr>Es bueno tomar agua potable durante todo el día, al menos dos litros por día</vt:lpstr>
      <vt:lpstr>En todos los ámbitos debo hidratarme, no solamente cuando hago deporte. Y no debemos esperar a tener sed para ingerir agua.</vt:lpstr>
      <vt:lpstr>Hidratarse, así evitamos perdida de líquido corporal, para prevenir alteraciones en el organismo.</vt:lpstr>
      <vt:lpstr>LA VIDA ES PARA VIVIRLA, Y ESO SIGNIFICA, MOVERSE, REIR, RESPIRAR AIRE PURO, ALIMENTARSE, LLEVAR UN ESTILO DE VIDA SALUDABLE PARA PREVENIR ENFERMEDADES.  </vt:lpstr>
      <vt:lpstr>EL SEDENTARISMO: los riesgos que ocasiona en tu organismo</vt:lpstr>
      <vt:lpstr>¿Queremos pasar por estos riesgos?</vt:lpstr>
      <vt:lpstr>Para alejarnos del SEDENTARISMO, debemos movernos, empecemos por las tareas cotidianas hasta lograr  una rutina o una actividad física extra, buscando también no olvidar la elongación y movilidad articular,  con ejercicios fáciles de hacer.</vt:lpstr>
      <vt:lpstr>SI EJERCITAMOS NOS FORTALECEMOS, Y SI NOS FORTALECEMOS REDUCIMOS RIESGOS EN NUESTRA SALUD</vt:lpstr>
      <vt:lpstr>  Hacer deporte, sea cual sea, pero que nos permita disfrutarlo, para evitar el abandono de cualquier actividad.</vt:lpstr>
      <vt:lpstr>¿Un cuerpo sano es un cuerpo flaco o un cuerpo gordo, o cual es?</vt:lpstr>
      <vt:lpstr>Suma calorías total, la gimnasia te las saca</vt:lpstr>
      <vt:lpstr>Promover conductas nutricionales saludables, especialmente entre los niños y adolescentes.</vt:lpstr>
      <vt:lpstr>Combinar diversas actividades que forman parte de una vida saludable</vt:lpstr>
      <vt:lpstr>Todos tenemos derecho a vivir bien, con un estilo de vida saludable, y es tarea del profesor de Educación Física, ser agentes transmisores de estas posibilidades y beneficios corporales.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HACER EJERCICIO</dc:title>
  <dc:creator>Silvina</dc:creator>
  <cp:lastModifiedBy>Ariel</cp:lastModifiedBy>
  <cp:revision>42</cp:revision>
  <dcterms:created xsi:type="dcterms:W3CDTF">2013-05-30T22:17:06Z</dcterms:created>
  <dcterms:modified xsi:type="dcterms:W3CDTF">2020-04-30T12:41:03Z</dcterms:modified>
</cp:coreProperties>
</file>