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3" r:id="rId8"/>
    <p:sldId id="264" r:id="rId9"/>
    <p:sldId id="261" r:id="rId10"/>
    <p:sldId id="262" r:id="rId11"/>
    <p:sldId id="265" r:id="rId12"/>
    <p:sldId id="266" r:id="rId13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FB77F66-C3B3-4ED4-AA05-240502E3794C}" type="datetimeFigureOut">
              <a:rPr lang="es-AR" smtClean="0"/>
              <a:t>19/5/2020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AB1516F3-EBE3-47D0-A28B-C78ED61E86EC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12.emf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3.emf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png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5.emf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6.emf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 /><Relationship Id="rId2" Type="http://schemas.openxmlformats.org/officeDocument/2006/relationships/image" Target="../media/image7.emf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10.emf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11.emf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82" y="0"/>
            <a:ext cx="7644421" cy="685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9390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692696"/>
            <a:ext cx="7520940" cy="686976"/>
          </a:xfrm>
        </p:spPr>
        <p:txBody>
          <a:bodyPr/>
          <a:lstStyle/>
          <a:p>
            <a:pPr algn="ctr"/>
            <a:r>
              <a:rPr lang="es-ES" sz="4800" b="1" dirty="0"/>
              <a:t>PASO 6</a:t>
            </a:r>
            <a:endParaRPr lang="es-AR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916832"/>
            <a:ext cx="5328592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2500" dirty="0"/>
              <a:t>Colocá el talón de una de tus manos en el centro del pecho a la altura de las tetillas. Ubicá tu otra mano encima de la primera. Con los brazos rectos comprimí fuerte y rápido a un ritmo de entre 100 y 120 compresiones por minuto y a una profundidad de al menos 5 y no más de 6 cm.</a:t>
            </a:r>
            <a:endParaRPr lang="es-AR" sz="25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26948"/>
            <a:ext cx="3587997" cy="3578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947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548680"/>
            <a:ext cx="7520940" cy="758984"/>
          </a:xfrm>
        </p:spPr>
        <p:txBody>
          <a:bodyPr/>
          <a:lstStyle/>
          <a:p>
            <a:pPr algn="ctr"/>
            <a:r>
              <a:rPr lang="es-ES" sz="4800" b="1" dirty="0"/>
              <a:t>PASO 7</a:t>
            </a:r>
            <a:endParaRPr lang="es-AR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412776"/>
            <a:ext cx="5832648" cy="47133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3400" dirty="0"/>
              <a:t>Seguí realizando compresiones hasta que la persona se recupere o llegue la ambulancia. Si te cansás o no podés continuar, intercambiá con otro la realización de compresiones. </a:t>
            </a:r>
            <a:endParaRPr lang="es-AR" sz="34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965" y="4005064"/>
            <a:ext cx="2147047" cy="2302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44824"/>
            <a:ext cx="2780496" cy="229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415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8640"/>
            <a:ext cx="6480720" cy="6407076"/>
          </a:xfrm>
        </p:spPr>
      </p:pic>
    </p:spTree>
    <p:extLst>
      <p:ext uri="{BB962C8B-B14F-4D97-AF65-F5344CB8AC3E}">
        <p14:creationId xmlns:p14="http://schemas.microsoft.com/office/powerpoint/2010/main" val="1979424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764704"/>
            <a:ext cx="9036496" cy="4536504"/>
          </a:xfrm>
        </p:spPr>
        <p:txBody>
          <a:bodyPr>
            <a:noAutofit/>
          </a:bodyPr>
          <a:lstStyle/>
          <a:p>
            <a:pPr algn="ctr"/>
            <a:r>
              <a:rPr lang="es-ES" sz="55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PASOS A SEGUIR</a:t>
            </a:r>
            <a:br>
              <a:rPr lang="es-ES" sz="55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s-ES" sz="55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SI UNA PERSONA </a:t>
            </a:r>
            <a:br>
              <a:rPr lang="es-ES" sz="55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s-ES" sz="55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CAE FRENTE A TI, </a:t>
            </a:r>
            <a:br>
              <a:rPr lang="es-ES" sz="55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s-ES" sz="55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SIN RAZÓN APARENTE…</a:t>
            </a:r>
            <a:br>
              <a:rPr lang="es-ES" sz="55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s-ES" sz="55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(CON PROTOCOLO COVID-19)</a:t>
            </a:r>
            <a:endParaRPr lang="es-AR" sz="5500" b="1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3868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692696"/>
            <a:ext cx="7520940" cy="548640"/>
          </a:xfrm>
        </p:spPr>
        <p:txBody>
          <a:bodyPr/>
          <a:lstStyle/>
          <a:p>
            <a:pPr algn="ctr"/>
            <a:r>
              <a:rPr lang="es-ES" sz="4800" dirty="0"/>
              <a:t>PASO 1</a:t>
            </a:r>
            <a:endParaRPr lang="es-AR" sz="4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00808"/>
            <a:ext cx="8280920" cy="3528392"/>
          </a:xfrm>
        </p:spPr>
        <p:txBody>
          <a:bodyPr>
            <a:normAutofit/>
          </a:bodyPr>
          <a:lstStyle/>
          <a:p>
            <a:pPr algn="ctr"/>
            <a:r>
              <a:rPr lang="es-ES" sz="4300" b="0" dirty="0"/>
              <a:t>Verifica que la persona se encuentre en un lugar seguro. </a:t>
            </a:r>
          </a:p>
          <a:p>
            <a:pPr algn="ctr"/>
            <a:r>
              <a:rPr lang="es-ES" sz="4300" b="0" dirty="0"/>
              <a:t>De haber riesgo para vos, conseguí  ayuda y no toques a la víctima</a:t>
            </a:r>
          </a:p>
          <a:p>
            <a:endParaRPr lang="es-A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7421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620688"/>
            <a:ext cx="7520940" cy="686976"/>
          </a:xfrm>
        </p:spPr>
        <p:txBody>
          <a:bodyPr/>
          <a:lstStyle/>
          <a:p>
            <a:pPr algn="ctr"/>
            <a:r>
              <a:rPr lang="es-ES" sz="4800" b="1" dirty="0"/>
              <a:t>PASO 2</a:t>
            </a:r>
            <a:endParaRPr lang="es-AR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3270" y="1484784"/>
            <a:ext cx="9144000" cy="338940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3900" dirty="0"/>
              <a:t>Si el lugar es seguro, si aún no lo hiciste, cubrí tu nariz y tu boca con una mascarilla o tela, luego realizó la misma acción con la víctima, también podes utilizar un paño que cubra la boca y la nariz. </a:t>
            </a:r>
            <a:endParaRPr lang="es-AR" sz="39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256" y="4658169"/>
            <a:ext cx="3873500" cy="21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051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620688"/>
            <a:ext cx="7520940" cy="614968"/>
          </a:xfrm>
        </p:spPr>
        <p:txBody>
          <a:bodyPr/>
          <a:lstStyle/>
          <a:p>
            <a:pPr algn="ctr"/>
            <a:r>
              <a:rPr lang="es-ES" sz="4800" b="1" dirty="0"/>
              <a:t>PASO 3</a:t>
            </a:r>
            <a:endParaRPr lang="es-AR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23227" y="1772817"/>
            <a:ext cx="5069253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3500" dirty="0"/>
              <a:t>Acércate a la persona y comprueba si responde al llamado. Sacudila por los hombros. La persona debe estar sobre una superficie firme y plana. </a:t>
            </a:r>
            <a:endParaRPr lang="es-AR" sz="3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361395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801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692696"/>
            <a:ext cx="7520940" cy="686976"/>
          </a:xfrm>
        </p:spPr>
        <p:txBody>
          <a:bodyPr/>
          <a:lstStyle/>
          <a:p>
            <a:pPr algn="ctr"/>
            <a:r>
              <a:rPr lang="es-ES" sz="4800" b="1" dirty="0"/>
              <a:t>PASO 4</a:t>
            </a:r>
            <a:endParaRPr lang="es-AR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772815"/>
            <a:ext cx="5184576" cy="37444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000" dirty="0"/>
              <a:t> Si la persona no responde, pedí que se llame inmediatamente al 107 o 103. Si estás solo, llamá y regresá a asistir a la persona. Si tenés un desfibrilador externo automático (DEA) cerca, usalo. </a:t>
            </a:r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44824"/>
            <a:ext cx="3122613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27698"/>
            <a:ext cx="1931987" cy="186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2729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1530" y="548680"/>
            <a:ext cx="7520940" cy="686976"/>
          </a:xfrm>
        </p:spPr>
        <p:txBody>
          <a:bodyPr/>
          <a:lstStyle/>
          <a:p>
            <a:pPr algn="ctr"/>
            <a:r>
              <a:rPr lang="es-ES" sz="4800" b="1" dirty="0"/>
              <a:t>PASO 5</a:t>
            </a:r>
            <a:endParaRPr lang="es-AR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600200"/>
            <a:ext cx="4392488" cy="4709120"/>
          </a:xfrm>
        </p:spPr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sz="3800" dirty="0"/>
              <a:t>Observá si la persona respira con normalidad y si el pecho se mueve en cada respiración.</a:t>
            </a:r>
            <a:endParaRPr lang="es-AR" sz="38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668731" cy="429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905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7944" y="692696"/>
            <a:ext cx="7520940" cy="548640"/>
          </a:xfrm>
        </p:spPr>
        <p:txBody>
          <a:bodyPr/>
          <a:lstStyle/>
          <a:p>
            <a:pPr algn="ctr"/>
            <a:r>
              <a:rPr lang="es-ES" sz="4800" b="1" dirty="0"/>
              <a:t>PASO 5.1</a:t>
            </a:r>
            <a:endParaRPr lang="es-AR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628800"/>
            <a:ext cx="8568952" cy="30484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dirty="0"/>
              <a:t>Si la persona no responde, pero respira con normalidad y no sospechás que tenga una lesión importante, colocala de costado y esperá la llegada de la ambulancia.</a:t>
            </a:r>
            <a:endParaRPr lang="es-AR" sz="3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014" y="3933056"/>
            <a:ext cx="3352800" cy="254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255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1303" y="620688"/>
            <a:ext cx="7520940" cy="758984"/>
          </a:xfrm>
        </p:spPr>
        <p:txBody>
          <a:bodyPr/>
          <a:lstStyle/>
          <a:p>
            <a:pPr algn="ctr"/>
            <a:r>
              <a:rPr lang="es-ES" sz="4800" b="1" dirty="0"/>
              <a:t>PASO 5.2</a:t>
            </a:r>
            <a:endParaRPr lang="es-AR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01773" y="1700808"/>
            <a:ext cx="4392488" cy="47853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dirty="0"/>
              <a:t>Si la persona no respira con normalidad, comenzá con la Reanimación Cardiopulmonar (RCP). </a:t>
            </a:r>
            <a:endParaRPr lang="es-AR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3" y="1844824"/>
            <a:ext cx="3960440" cy="36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48525" cy="80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128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144</TotalTime>
  <Words>318</Words>
  <Application>Microsoft Office PowerPoint</Application>
  <PresentationFormat>Presentación en pantalla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Ángulos</vt:lpstr>
      <vt:lpstr>Presentación de PowerPoint</vt:lpstr>
      <vt:lpstr>PASOS A SEGUIR  SI UNA PERSONA  CAE FRENTE A TI,  SIN RAZÓN APARENTE… (CON PROTOCOLO COVID-19)</vt:lpstr>
      <vt:lpstr>PASO 1</vt:lpstr>
      <vt:lpstr>PASO 2</vt:lpstr>
      <vt:lpstr>PASO 3</vt:lpstr>
      <vt:lpstr>PASO 4</vt:lpstr>
      <vt:lpstr>PASO 5</vt:lpstr>
      <vt:lpstr>PASO 5.1</vt:lpstr>
      <vt:lpstr>PASO 5.2</vt:lpstr>
      <vt:lpstr>PASO 6</vt:lpstr>
      <vt:lpstr>PASO 7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Esteban Moscoso</cp:lastModifiedBy>
  <cp:revision>9</cp:revision>
  <dcterms:created xsi:type="dcterms:W3CDTF">2020-05-19T15:30:51Z</dcterms:created>
  <dcterms:modified xsi:type="dcterms:W3CDTF">2020-05-19T20:30:30Z</dcterms:modified>
</cp:coreProperties>
</file>